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50" r:id="rId1"/>
  </p:sldMasterIdLst>
  <p:sldIdLst>
    <p:sldId id="256" r:id="rId2"/>
    <p:sldId id="260" r:id="rId3"/>
    <p:sldId id="265" r:id="rId4"/>
    <p:sldId id="268" r:id="rId5"/>
    <p:sldId id="269" r:id="rId6"/>
    <p:sldId id="270" r:id="rId7"/>
    <p:sldId id="296" r:id="rId8"/>
    <p:sldId id="297" r:id="rId9"/>
    <p:sldId id="271" r:id="rId10"/>
    <p:sldId id="272" r:id="rId11"/>
    <p:sldId id="273" r:id="rId12"/>
    <p:sldId id="299" r:id="rId13"/>
    <p:sldId id="298" r:id="rId14"/>
    <p:sldId id="300" r:id="rId15"/>
    <p:sldId id="275" r:id="rId16"/>
    <p:sldId id="294" r:id="rId17"/>
    <p:sldId id="276" r:id="rId18"/>
    <p:sldId id="301" r:id="rId19"/>
    <p:sldId id="302" r:id="rId20"/>
    <p:sldId id="277" r:id="rId21"/>
    <p:sldId id="278" r:id="rId22"/>
    <p:sldId id="279" r:id="rId23"/>
    <p:sldId id="280" r:id="rId24"/>
    <p:sldId id="290" r:id="rId25"/>
    <p:sldId id="281" r:id="rId26"/>
    <p:sldId id="282" r:id="rId27"/>
    <p:sldId id="283" r:id="rId28"/>
    <p:sldId id="284" r:id="rId29"/>
    <p:sldId id="285" r:id="rId30"/>
    <p:sldId id="286" r:id="rId31"/>
    <p:sldId id="291" r:id="rId32"/>
    <p:sldId id="288" r:id="rId33"/>
    <p:sldId id="289" r:id="rId34"/>
    <p:sldId id="293" r:id="rId35"/>
    <p:sldId id="292"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590" autoAdjust="0"/>
  </p:normalViewPr>
  <p:slideViewPr>
    <p:cSldViewPr snapToGrid="0" snapToObjects="1">
      <p:cViewPr varScale="1">
        <p:scale>
          <a:sx n="69" d="100"/>
          <a:sy n="69" d="100"/>
        </p:scale>
        <p:origin x="-55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TitleSlide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5" name="Group 52"/>
          <p:cNvGrpSpPr>
            <a:grpSpLocks/>
          </p:cNvGrpSpPr>
          <p:nvPr/>
        </p:nvGrpSpPr>
        <p:grpSpPr bwMode="auto">
          <a:xfrm>
            <a:off x="103188" y="1997075"/>
            <a:ext cx="9264650" cy="3670300"/>
            <a:chOff x="103644" y="1997845"/>
            <a:chExt cx="9264100" cy="3669157"/>
          </a:xfrm>
        </p:grpSpPr>
        <p:sp>
          <p:nvSpPr>
            <p:cNvPr id="6" name="Freeform 20"/>
            <p:cNvSpPr/>
            <p:nvPr/>
          </p:nvSpPr>
          <p:spPr>
            <a:xfrm rot="15669120">
              <a:off x="3703347" y="-841681"/>
              <a:ext cx="2064694"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7" name="Freeform 22"/>
            <p:cNvSpPr/>
            <p:nvPr/>
          </p:nvSpPr>
          <p:spPr>
            <a:xfrm rot="15660000">
              <a:off x="5179505" y="1578770"/>
              <a:ext cx="1041076" cy="7135388"/>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Freeform 25"/>
            <p:cNvSpPr/>
            <p:nvPr/>
          </p:nvSpPr>
          <p:spPr>
            <a:xfrm rot="15660000">
              <a:off x="6127967" y="-69104"/>
              <a:ext cx="931572" cy="5297173"/>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9" name="Freeform 23"/>
            <p:cNvSpPr/>
            <p:nvPr/>
          </p:nvSpPr>
          <p:spPr>
            <a:xfrm rot="15660000">
              <a:off x="5623969" y="-611195"/>
              <a:ext cx="963313" cy="6321050"/>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0" name="Freeform 27"/>
            <p:cNvSpPr/>
            <p:nvPr/>
          </p:nvSpPr>
          <p:spPr>
            <a:xfrm rot="15660000">
              <a:off x="6394602" y="-278564"/>
              <a:ext cx="552278" cy="5105097"/>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1" name="Freeform 44"/>
            <p:cNvSpPr/>
            <p:nvPr/>
          </p:nvSpPr>
          <p:spPr>
            <a:xfrm rot="15660000">
              <a:off x="7468480" y="1179374"/>
              <a:ext cx="536408" cy="2935113"/>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sp>
        <p:nvSpPr>
          <p:cNvPr id="12" name="Freeform 24"/>
          <p:cNvSpPr/>
          <p:nvPr/>
        </p:nvSpPr>
        <p:spPr>
          <a:xfrm rot="15660000">
            <a:off x="5750719" y="-642144"/>
            <a:ext cx="985838" cy="6048375"/>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nvGrpSpPr>
          <p:cNvPr id="13" name="Group 29"/>
          <p:cNvGrpSpPr>
            <a:grpSpLocks/>
          </p:cNvGrpSpPr>
          <p:nvPr/>
        </p:nvGrpSpPr>
        <p:grpSpPr bwMode="auto">
          <a:xfrm>
            <a:off x="787400" y="-969963"/>
            <a:ext cx="5637213" cy="2701926"/>
            <a:chOff x="787878" y="-970104"/>
            <a:chExt cx="5636587" cy="2701922"/>
          </a:xfrm>
        </p:grpSpPr>
        <p:sp>
          <p:nvSpPr>
            <p:cNvPr id="14" name="Oval 36"/>
            <p:cNvSpPr/>
            <p:nvPr/>
          </p:nvSpPr>
          <p:spPr>
            <a:xfrm>
              <a:off x="2383139" y="1122219"/>
              <a:ext cx="609532" cy="6095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5" name="Oval 41"/>
            <p:cNvSpPr/>
            <p:nvPr userDrawn="1"/>
          </p:nvSpPr>
          <p:spPr>
            <a:xfrm>
              <a:off x="2856161" y="76057"/>
              <a:ext cx="1023823" cy="8381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6" name="Oval 40"/>
            <p:cNvSpPr/>
            <p:nvPr/>
          </p:nvSpPr>
          <p:spPr>
            <a:xfrm>
              <a:off x="1948212" y="45895"/>
              <a:ext cx="1023823" cy="8683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7" name="Pie 33"/>
            <p:cNvSpPr/>
            <p:nvPr/>
          </p:nvSpPr>
          <p:spPr>
            <a:xfrm>
              <a:off x="1219630" y="-765316"/>
              <a:ext cx="3504811" cy="1520823"/>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8" name="Oval 35"/>
            <p:cNvSpPr/>
            <p:nvPr/>
          </p:nvSpPr>
          <p:spPr>
            <a:xfrm>
              <a:off x="2345043" y="141145"/>
              <a:ext cx="1023823" cy="952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9" name="Arc 37"/>
            <p:cNvSpPr/>
            <p:nvPr/>
          </p:nvSpPr>
          <p:spPr>
            <a:xfrm rot="12469977">
              <a:off x="1178360" y="-177942"/>
              <a:ext cx="1133349" cy="831849"/>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0" name="Pie 45"/>
            <p:cNvSpPr/>
            <p:nvPr/>
          </p:nvSpPr>
          <p:spPr>
            <a:xfrm rot="60000">
              <a:off x="787878" y="-198580"/>
              <a:ext cx="380958"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1" name="Arc 46"/>
            <p:cNvSpPr/>
            <p:nvPr/>
          </p:nvSpPr>
          <p:spPr>
            <a:xfrm rot="6387309">
              <a:off x="4862458" y="-839837"/>
              <a:ext cx="1452561" cy="1671452"/>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2" name="Oval 47"/>
            <p:cNvSpPr/>
            <p:nvPr/>
          </p:nvSpPr>
          <p:spPr>
            <a:xfrm>
              <a:off x="5362545" y="461820"/>
              <a:ext cx="757154" cy="6429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3" name="Oval 48"/>
            <p:cNvSpPr/>
            <p:nvPr/>
          </p:nvSpPr>
          <p:spPr>
            <a:xfrm>
              <a:off x="4800632" y="152257"/>
              <a:ext cx="757154" cy="6445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4" name="Arc 39"/>
            <p:cNvSpPr/>
            <p:nvPr/>
          </p:nvSpPr>
          <p:spPr>
            <a:xfrm rot="6387309">
              <a:off x="3395747" y="-1039842"/>
              <a:ext cx="1906585" cy="2046060"/>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5" name="Oval 49"/>
            <p:cNvSpPr/>
            <p:nvPr/>
          </p:nvSpPr>
          <p:spPr>
            <a:xfrm>
              <a:off x="6114936" y="590407"/>
              <a:ext cx="152383"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6" name="Oval 50"/>
            <p:cNvSpPr/>
            <p:nvPr/>
          </p:nvSpPr>
          <p:spPr>
            <a:xfrm>
              <a:off x="6191128" y="485632"/>
              <a:ext cx="104763" cy="1047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sp>
        <p:nvSpPr>
          <p:cNvPr id="27"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ctrTitle"/>
          </p:nvPr>
        </p:nvSpPr>
        <p:spPr>
          <a:xfrm rot="21042312">
            <a:off x="1022823" y="2961459"/>
            <a:ext cx="7551601" cy="1612607"/>
          </a:xfrm>
        </p:spPr>
        <p:txBody>
          <a:bodyPr anchor="b">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5" name="Group 33"/>
          <p:cNvGrpSpPr>
            <a:grpSpLocks/>
          </p:cNvGrpSpPr>
          <p:nvPr/>
        </p:nvGrpSpPr>
        <p:grpSpPr bwMode="auto">
          <a:xfrm>
            <a:off x="9525" y="3810000"/>
            <a:ext cx="9124950" cy="3035300"/>
            <a:chOff x="9144" y="3810000"/>
            <a:chExt cx="9125712" cy="3035300"/>
          </a:xfrm>
        </p:grpSpPr>
        <p:sp>
          <p:nvSpPr>
            <p:cNvPr id="6"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7"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13232" y="5105399"/>
            <a:ext cx="7717536" cy="1281953"/>
          </a:xfrm>
        </p:spPr>
        <p:txBody>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8" name="Date Placeholder 4"/>
          <p:cNvSpPr>
            <a:spLocks noGrp="1"/>
          </p:cNvSpPr>
          <p:nvPr>
            <p:ph type="dt" sz="half" idx="10"/>
          </p:nvPr>
        </p:nvSpPr>
        <p:spPr/>
        <p:txBody>
          <a:bodyPr/>
          <a:lstStyle>
            <a:lvl1pPr>
              <a:defRPr/>
            </a:lvl1pPr>
          </a:lstStyle>
          <a:p>
            <a:pPr>
              <a:defRPr/>
            </a:pPr>
            <a:fld id="{20E7BFF5-DF63-41F0-AA05-5F7BB7E5F52A}" type="datetimeFigureOut">
              <a:rPr lang="en-US"/>
              <a:pPr>
                <a:defRPr/>
              </a:pPr>
              <a:t>8/31/2012</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9C6EA2DB-1405-4F4D-BF51-4235FC2E48A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ound Same Side Corner Rectangle 7"/>
          <p:cNvSpPr/>
          <p:nvPr/>
        </p:nvSpPr>
        <p:spPr>
          <a:xfrm rot="16200000">
            <a:off x="3974306" y="-2347118"/>
            <a:ext cx="1450975"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F481734A-D5A7-45F0-A662-9F04E4AD528C}" type="datetimeFigureOut">
              <a:rPr lang="en-US"/>
              <a:pPr>
                <a:defRPr/>
              </a:pPr>
              <a:t>8/31/2012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72AD22E-2558-4FCE-8EC0-659F030FE9C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ound Same Side Corner Rectangle 7"/>
          <p:cNvSpPr/>
          <p:nvPr/>
        </p:nvSpPr>
        <p:spPr>
          <a:xfrm>
            <a:off x="7299325" y="444500"/>
            <a:ext cx="1535113"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5BD9792B-2AF2-4791-B35E-0D7CAB724C6A}" type="datetimeFigureOut">
              <a:rPr lang="en-US"/>
              <a:pPr>
                <a:defRPr/>
              </a:pPr>
              <a:t>8/31/2012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4F5260-2EAD-4A8A-A92F-F4DA70A3F0D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ound Same Side Corner Rectangle 7"/>
          <p:cNvSpPr/>
          <p:nvPr/>
        </p:nvSpPr>
        <p:spPr>
          <a:xfrm rot="16200000">
            <a:off x="3974306" y="-2347118"/>
            <a:ext cx="1450975"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C2BB4453-6322-4BB6-95D3-E0FEB565EC18}" type="datetimeFigureOut">
              <a:rPr lang="en-US"/>
              <a:pPr>
                <a:defRPr/>
              </a:pPr>
              <a:t>8/31/2012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0DB6257-1815-4D5F-B266-E8A26C2E6CB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5" name="Freeform 33"/>
          <p:cNvSpPr/>
          <p:nvPr/>
        </p:nvSpPr>
        <p:spPr>
          <a:xfrm rot="15660000">
            <a:off x="5180013" y="1836738"/>
            <a:ext cx="1039812" cy="7135812"/>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pic>
        <p:nvPicPr>
          <p:cNvPr id="6" name="Picture 7" descr="TitleSlide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7" name="Group 26"/>
          <p:cNvGrpSpPr>
            <a:grpSpLocks/>
          </p:cNvGrpSpPr>
          <p:nvPr/>
        </p:nvGrpSpPr>
        <p:grpSpPr bwMode="auto">
          <a:xfrm>
            <a:off x="787400" y="-969963"/>
            <a:ext cx="5637213" cy="2701926"/>
            <a:chOff x="787878" y="-970104"/>
            <a:chExt cx="5636587" cy="2701922"/>
          </a:xfrm>
        </p:grpSpPr>
        <p:sp>
          <p:nvSpPr>
            <p:cNvPr id="8" name="Oval 30"/>
            <p:cNvSpPr/>
            <p:nvPr/>
          </p:nvSpPr>
          <p:spPr>
            <a:xfrm>
              <a:off x="2383139" y="1122219"/>
              <a:ext cx="609532" cy="6095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9" name="Oval 31"/>
            <p:cNvSpPr/>
            <p:nvPr/>
          </p:nvSpPr>
          <p:spPr>
            <a:xfrm>
              <a:off x="2856161" y="76057"/>
              <a:ext cx="1023823" cy="8381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0" name="Oval 32"/>
            <p:cNvSpPr/>
            <p:nvPr/>
          </p:nvSpPr>
          <p:spPr>
            <a:xfrm>
              <a:off x="1948212" y="45895"/>
              <a:ext cx="1023823" cy="8683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1" name="Pie 34"/>
            <p:cNvSpPr/>
            <p:nvPr/>
          </p:nvSpPr>
          <p:spPr>
            <a:xfrm>
              <a:off x="1219630" y="-765316"/>
              <a:ext cx="3504811" cy="1520823"/>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2" name="Oval 38"/>
            <p:cNvSpPr/>
            <p:nvPr/>
          </p:nvSpPr>
          <p:spPr>
            <a:xfrm>
              <a:off x="2345043" y="141145"/>
              <a:ext cx="1023823" cy="952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3" name="Arc 42"/>
            <p:cNvSpPr/>
            <p:nvPr/>
          </p:nvSpPr>
          <p:spPr>
            <a:xfrm rot="12469977">
              <a:off x="1178360" y="-177942"/>
              <a:ext cx="1133349" cy="831849"/>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4" name="Pie 43"/>
            <p:cNvSpPr/>
            <p:nvPr/>
          </p:nvSpPr>
          <p:spPr>
            <a:xfrm rot="60000">
              <a:off x="787878" y="-198580"/>
              <a:ext cx="380958"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5" name="Arc 44"/>
            <p:cNvSpPr/>
            <p:nvPr/>
          </p:nvSpPr>
          <p:spPr>
            <a:xfrm rot="6387309">
              <a:off x="4862458" y="-839837"/>
              <a:ext cx="1452561" cy="1671452"/>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6" name="Oval 52"/>
            <p:cNvSpPr/>
            <p:nvPr/>
          </p:nvSpPr>
          <p:spPr>
            <a:xfrm>
              <a:off x="5362545" y="461820"/>
              <a:ext cx="757154" cy="6429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7" name="Oval 53"/>
            <p:cNvSpPr/>
            <p:nvPr/>
          </p:nvSpPr>
          <p:spPr>
            <a:xfrm>
              <a:off x="4800632" y="152257"/>
              <a:ext cx="757154" cy="6445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8" name="Arc 54"/>
            <p:cNvSpPr/>
            <p:nvPr/>
          </p:nvSpPr>
          <p:spPr>
            <a:xfrm rot="6387309">
              <a:off x="3395747" y="-1039842"/>
              <a:ext cx="1906585" cy="2046060"/>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9" name="Oval 55"/>
            <p:cNvSpPr/>
            <p:nvPr/>
          </p:nvSpPr>
          <p:spPr>
            <a:xfrm>
              <a:off x="6114936" y="590407"/>
              <a:ext cx="152383"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0" name="Oval 56"/>
            <p:cNvSpPr/>
            <p:nvPr/>
          </p:nvSpPr>
          <p:spPr>
            <a:xfrm>
              <a:off x="6191128" y="485632"/>
              <a:ext cx="104763" cy="1047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sp>
        <p:nvSpPr>
          <p:cNvPr id="21" name="Freeform 24"/>
          <p:cNvSpPr/>
          <p:nvPr/>
        </p:nvSpPr>
        <p:spPr>
          <a:xfrm rot="15660000">
            <a:off x="5752306" y="67470"/>
            <a:ext cx="968375" cy="6030912"/>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2" name="Freeform 20"/>
          <p:cNvSpPr/>
          <p:nvPr/>
        </p:nvSpPr>
        <p:spPr>
          <a:xfrm rot="15669120">
            <a:off x="4038600" y="-17462"/>
            <a:ext cx="1789113" cy="8821737"/>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3" name="Freeform 25"/>
          <p:cNvSpPr/>
          <p:nvPr/>
        </p:nvSpPr>
        <p:spPr>
          <a:xfrm rot="15660000">
            <a:off x="6128543" y="621507"/>
            <a:ext cx="931863" cy="5295900"/>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4" name="Freeform 23"/>
          <p:cNvSpPr/>
          <p:nvPr/>
        </p:nvSpPr>
        <p:spPr>
          <a:xfrm rot="15660000">
            <a:off x="5624513" y="77788"/>
            <a:ext cx="962025" cy="6321425"/>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5" name="Freeform 27"/>
          <p:cNvSpPr/>
          <p:nvPr/>
        </p:nvSpPr>
        <p:spPr>
          <a:xfrm rot="15660000">
            <a:off x="6395244" y="411957"/>
            <a:ext cx="552450" cy="510381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6" name="Freeform 28"/>
          <p:cNvSpPr/>
          <p:nvPr/>
        </p:nvSpPr>
        <p:spPr>
          <a:xfrm rot="15660000">
            <a:off x="7469188" y="1865313"/>
            <a:ext cx="528637" cy="2947987"/>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7"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ctrTitle"/>
          </p:nvPr>
        </p:nvSpPr>
        <p:spPr>
          <a:xfrm rot="21042312">
            <a:off x="1248863" y="3564661"/>
            <a:ext cx="7324068" cy="1612607"/>
          </a:xfrm>
        </p:spPr>
        <p:txBody>
          <a:bodyPr anchor="b">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36" name="Subtitle 2"/>
          <p:cNvSpPr>
            <a:spLocks noGrp="1"/>
          </p:cNvSpPr>
          <p:nvPr>
            <p:ph type="subTitle" idx="1"/>
          </p:nvPr>
        </p:nvSpPr>
        <p:spPr>
          <a:xfrm rot="21060000">
            <a:off x="2550459" y="4990824"/>
            <a:ext cx="6400800" cy="914400"/>
          </a:xfrm>
        </p:spPr>
        <p:txBody>
          <a:bodyPr anchor="ctr" anchorCtr="0"/>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6" descr="SectionHeaderOverlay.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Freeform 42"/>
          <p:cNvSpPr/>
          <p:nvPr/>
        </p:nvSpPr>
        <p:spPr>
          <a:xfrm rot="4809906">
            <a:off x="3408362" y="1817688"/>
            <a:ext cx="1100137" cy="8104188"/>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 name="Freeform 36"/>
          <p:cNvSpPr/>
          <p:nvPr/>
        </p:nvSpPr>
        <p:spPr>
          <a:xfrm rot="15600000" flipH="1" flipV="1">
            <a:off x="3393281" y="-445293"/>
            <a:ext cx="2008187" cy="926465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nvGrpSpPr>
          <p:cNvPr id="7" name="Group 32"/>
          <p:cNvGrpSpPr>
            <a:grpSpLocks/>
          </p:cNvGrpSpPr>
          <p:nvPr/>
        </p:nvGrpSpPr>
        <p:grpSpPr bwMode="auto">
          <a:xfrm>
            <a:off x="2786063" y="-981075"/>
            <a:ext cx="4392612" cy="2733675"/>
            <a:chOff x="2786799" y="-981635"/>
            <a:chExt cx="4391155" cy="2734235"/>
          </a:xfrm>
        </p:grpSpPr>
        <p:sp>
          <p:nvSpPr>
            <p:cNvPr id="8" name="Oval 16"/>
            <p:cNvSpPr/>
            <p:nvPr/>
          </p:nvSpPr>
          <p:spPr>
            <a:xfrm>
              <a:off x="4495969" y="1142875"/>
              <a:ext cx="609398" cy="6097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nvGrpSpPr>
            <p:cNvPr id="9" name="Group 30"/>
            <p:cNvGrpSpPr>
              <a:grpSpLocks/>
            </p:cNvGrpSpPr>
            <p:nvPr/>
          </p:nvGrpSpPr>
          <p:grpSpPr bwMode="auto">
            <a:xfrm flipH="1">
              <a:off x="2913758" y="-725995"/>
              <a:ext cx="1671083" cy="1686270"/>
              <a:chOff x="7015488" y="-737356"/>
              <a:chExt cx="1671083" cy="1686270"/>
            </a:xfrm>
          </p:grpSpPr>
          <p:sp>
            <p:nvSpPr>
              <p:cNvPr id="17" name="Arc 23"/>
              <p:cNvSpPr/>
              <p:nvPr/>
            </p:nvSpPr>
            <p:spPr>
              <a:xfrm rot="6387309">
                <a:off x="7124600" y="-846468"/>
                <a:ext cx="1452860" cy="1671083"/>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8" name="Oval 24"/>
              <p:cNvSpPr/>
              <p:nvPr/>
            </p:nvSpPr>
            <p:spPr>
              <a:xfrm>
                <a:off x="7624887" y="305844"/>
                <a:ext cx="756986" cy="6430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9" name="Oval 25"/>
              <p:cNvSpPr/>
              <p:nvPr/>
            </p:nvSpPr>
            <p:spPr>
              <a:xfrm>
                <a:off x="7063098" y="145475"/>
                <a:ext cx="755400" cy="644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grpSp>
          <p:nvGrpSpPr>
            <p:cNvPr id="10" name="Group 29"/>
            <p:cNvGrpSpPr>
              <a:grpSpLocks/>
            </p:cNvGrpSpPr>
            <p:nvPr/>
          </p:nvGrpSpPr>
          <p:grpSpPr bwMode="auto">
            <a:xfrm>
              <a:off x="3353348" y="-981634"/>
              <a:ext cx="3824605" cy="2064172"/>
              <a:chOff x="3441716" y="-977152"/>
              <a:chExt cx="4193437" cy="2064172"/>
            </a:xfrm>
          </p:grpSpPr>
          <p:sp>
            <p:nvSpPr>
              <p:cNvPr id="13" name="Pie 19"/>
              <p:cNvSpPr/>
              <p:nvPr/>
            </p:nvSpPr>
            <p:spPr>
              <a:xfrm>
                <a:off x="3481737" y="-772324"/>
                <a:ext cx="3504392" cy="1521138"/>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4" name="Oval 20"/>
              <p:cNvSpPr/>
              <p:nvPr/>
            </p:nvSpPr>
            <p:spPr>
              <a:xfrm>
                <a:off x="4607527" y="134325"/>
                <a:ext cx="1023129" cy="95269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5" name="Arc 21"/>
              <p:cNvSpPr/>
              <p:nvPr/>
            </p:nvSpPr>
            <p:spPr>
              <a:xfrm rot="12469977">
                <a:off x="3441716" y="-184829"/>
                <a:ext cx="1132751" cy="830433"/>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6" name="Arc 26"/>
              <p:cNvSpPr/>
              <p:nvPr/>
            </p:nvSpPr>
            <p:spPr>
              <a:xfrm rot="6387309">
                <a:off x="5659329" y="-1047587"/>
                <a:ext cx="1905390" cy="204625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sp>
          <p:nvSpPr>
            <p:cNvPr id="11" name="Oval 27"/>
            <p:cNvSpPr/>
            <p:nvPr/>
          </p:nvSpPr>
          <p:spPr>
            <a:xfrm>
              <a:off x="3062932" y="90148"/>
              <a:ext cx="268198" cy="26675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2" name="Chord 31"/>
            <p:cNvSpPr/>
            <p:nvPr/>
          </p:nvSpPr>
          <p:spPr>
            <a:xfrm rot="17618442">
              <a:off x="2809760" y="-85246"/>
              <a:ext cx="182600" cy="228524"/>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sp>
        <p:nvSpPr>
          <p:cNvPr id="20" name="Round Same Side Corner Rectangle 53"/>
          <p:cNvSpPr/>
          <p:nvPr/>
        </p:nvSpPr>
        <p:spPr>
          <a:xfrm rot="4733987">
            <a:off x="1458913" y="2141538"/>
            <a:ext cx="809625" cy="2606675"/>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1" name="Freeform 51"/>
          <p:cNvSpPr/>
          <p:nvPr/>
        </p:nvSpPr>
        <p:spPr>
          <a:xfrm rot="4733987">
            <a:off x="814388" y="2201862"/>
            <a:ext cx="700088" cy="2513013"/>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2" name="Freeform 52"/>
          <p:cNvSpPr/>
          <p:nvPr/>
        </p:nvSpPr>
        <p:spPr>
          <a:xfrm rot="4733987">
            <a:off x="390524" y="3357563"/>
            <a:ext cx="379413" cy="1208088"/>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3"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3" name="Text Placeholder 2"/>
          <p:cNvSpPr>
            <a:spLocks noGrp="1"/>
          </p:cNvSpPr>
          <p:nvPr>
            <p:ph type="body" idx="1"/>
          </p:nvPr>
        </p:nvSpPr>
        <p:spPr>
          <a:xfrm rot="21000000">
            <a:off x="887172" y="5303003"/>
            <a:ext cx="6904501" cy="977900"/>
          </a:xfrm>
        </p:spPr>
        <p:txBody>
          <a:bodyPr anchor="ctr" anchorCtr="0"/>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rot="21000000">
            <a:off x="600152" y="3389654"/>
            <a:ext cx="7622161" cy="1679594"/>
          </a:xfrm>
        </p:spPr>
        <p:txBody>
          <a:bodyPr rtlCol="0" anchor="b">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ound Same Side Corner Rectangle 34"/>
          <p:cNvSpPr/>
          <p:nvPr/>
        </p:nvSpPr>
        <p:spPr>
          <a:xfrm rot="16200000">
            <a:off x="3974306" y="-2347118"/>
            <a:ext cx="1450975"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6"/>
          <p:cNvSpPr>
            <a:spLocks noGrp="1"/>
          </p:cNvSpPr>
          <p:nvPr>
            <p:ph type="dt" sz="half" idx="10"/>
          </p:nvPr>
        </p:nvSpPr>
        <p:spPr/>
        <p:txBody>
          <a:bodyPr/>
          <a:lstStyle>
            <a:lvl1pPr>
              <a:defRPr/>
            </a:lvl1pPr>
          </a:lstStyle>
          <a:p>
            <a:pPr>
              <a:defRPr/>
            </a:pPr>
            <a:fld id="{E3DD02EE-8EC0-4ECF-A699-1F318B07578F}" type="datetimeFigureOut">
              <a:rPr lang="en-US"/>
              <a:pPr>
                <a:defRPr/>
              </a:pPr>
              <a:t>8/31/2012</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73B5BB92-2DB2-48CD-BE4C-234C9A46C46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ound Same Side Corner Rectangle 6"/>
          <p:cNvSpPr/>
          <p:nvPr/>
        </p:nvSpPr>
        <p:spPr>
          <a:xfrm rot="16200000">
            <a:off x="3974306" y="-2347118"/>
            <a:ext cx="1450975"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4" name="Date Placeholder 2"/>
          <p:cNvSpPr>
            <a:spLocks noGrp="1"/>
          </p:cNvSpPr>
          <p:nvPr>
            <p:ph type="dt" sz="half" idx="10"/>
          </p:nvPr>
        </p:nvSpPr>
        <p:spPr/>
        <p:txBody>
          <a:bodyPr/>
          <a:lstStyle>
            <a:lvl1pPr>
              <a:defRPr/>
            </a:lvl1pPr>
          </a:lstStyle>
          <a:p>
            <a:pPr>
              <a:defRPr/>
            </a:pPr>
            <a:fld id="{CB0F0A65-0E40-4168-A653-0D9FB4F493AA}" type="datetimeFigureOut">
              <a:rPr lang="en-US"/>
              <a:pPr>
                <a:defRPr/>
              </a:pPr>
              <a:t>8/31/2012</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FF8770A3-D424-4FA8-9AC1-14FD1DE825E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D9A2610-7BBF-43DA-A9B8-878529AE4E32}" type="datetimeFigureOut">
              <a:rPr lang="en-US"/>
              <a:pPr>
                <a:defRPr/>
              </a:pPr>
              <a:t>8/31/2012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D74DE99-3B4F-4ADB-BEF7-0F348F90077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E9C2C529-A382-4EAD-B9E2-781C8402BF20}" type="datetimeFigureOut">
              <a:rPr lang="en-US"/>
              <a:pPr>
                <a:defRPr/>
              </a:pPr>
              <a:t>8/31/2012</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7908FA58-AA17-4A72-A174-9E727A90D29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33"/>
          <p:cNvSpPr/>
          <p:nvPr/>
        </p:nvSpPr>
        <p:spPr>
          <a:xfrm>
            <a:off x="9525" y="2476500"/>
            <a:ext cx="9124950"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cxnSp>
        <p:nvCxnSpPr>
          <p:cNvPr id="6" name="Straight Connector 35"/>
          <p:cNvCxnSpPr/>
          <p:nvPr/>
        </p:nvCxnSpPr>
        <p:spPr>
          <a:xfrm>
            <a:off x="9525" y="2476500"/>
            <a:ext cx="9124950"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4477870" y="2547938"/>
            <a:ext cx="3951755" cy="3700462"/>
          </a:xfrm>
        </p:spPr>
        <p:txBody>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28DA4298-4519-4C58-8F11-A420417BA330}" type="datetimeFigureOut">
              <a:rPr lang="en-US"/>
              <a:pPr>
                <a:defRPr/>
              </a:pPr>
              <a:t>8/31/2012</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4D66C0E7-84DD-4650-B74A-465D752CDD5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026" name="Picture 6" descr="TextSlideOverlay.png"/>
          <p:cNvPicPr>
            <a:picLocks noChangeAspect="1"/>
          </p:cNvPicPr>
          <p:nvPr/>
        </p:nvPicPr>
        <p:blipFill>
          <a:blip r:embed="rId14"/>
          <a:srcRect/>
          <a:stretch>
            <a:fillRect/>
          </a:stretch>
        </p:blipFill>
        <p:spPr bwMode="auto">
          <a:xfrm>
            <a:off x="0" y="0"/>
            <a:ext cx="9144000" cy="6858000"/>
          </a:xfrm>
          <a:prstGeom prst="rect">
            <a:avLst/>
          </a:prstGeom>
          <a:noFill/>
          <a:ln w="9525">
            <a:noFill/>
            <a:miter lim="800000"/>
            <a:headEnd/>
            <a:tailEnd/>
          </a:ln>
        </p:spPr>
      </p:pic>
      <p:grpSp>
        <p:nvGrpSpPr>
          <p:cNvPr id="1027" name="Group 7"/>
          <p:cNvGrpSpPr>
            <a:grpSpLocks/>
          </p:cNvGrpSpPr>
          <p:nvPr/>
        </p:nvGrpSpPr>
        <p:grpSpPr bwMode="auto">
          <a:xfrm>
            <a:off x="-573088" y="-606425"/>
            <a:ext cx="7562851" cy="1982788"/>
            <a:chOff x="-573169" y="-607194"/>
            <a:chExt cx="7563453" cy="1983277"/>
          </a:xfrm>
        </p:grpSpPr>
        <p:grpSp>
          <p:nvGrpSpPr>
            <p:cNvPr id="1034" name="Group 32"/>
            <p:cNvGrpSpPr>
              <a:grpSpLocks/>
            </p:cNvGrpSpPr>
            <p:nvPr userDrawn="1"/>
          </p:nvGrpSpPr>
          <p:grpSpPr bwMode="auto">
            <a:xfrm>
              <a:off x="-263314" y="-607194"/>
              <a:ext cx="7253598" cy="1983277"/>
              <a:chOff x="-263314" y="-607194"/>
              <a:chExt cx="7253598" cy="1983277"/>
            </a:xfrm>
          </p:grpSpPr>
          <p:sp>
            <p:nvSpPr>
              <p:cNvPr id="11" name="Oval 10"/>
              <p:cNvSpPr/>
              <p:nvPr userDrawn="1"/>
            </p:nvSpPr>
            <p:spPr>
              <a:xfrm rot="4368687">
                <a:off x="2840180" y="-41839"/>
                <a:ext cx="581168" cy="790638"/>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2" name="Oval 11"/>
              <p:cNvSpPr/>
              <p:nvPr userDrawn="1"/>
            </p:nvSpPr>
            <p:spPr>
              <a:xfrm>
                <a:off x="334955" y="12084"/>
                <a:ext cx="1189132" cy="10130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3" name="Arc 12"/>
              <p:cNvSpPr/>
              <p:nvPr userDrawn="1"/>
            </p:nvSpPr>
            <p:spPr>
              <a:xfrm rot="6387309">
                <a:off x="5839162" y="-548343"/>
                <a:ext cx="1106761" cy="1195483"/>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4" name="Oval 13"/>
              <p:cNvSpPr/>
              <p:nvPr userDrawn="1"/>
            </p:nvSpPr>
            <p:spPr>
              <a:xfrm>
                <a:off x="5472513" y="62896"/>
                <a:ext cx="609648" cy="4906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5" name="Pie 14"/>
              <p:cNvSpPr/>
              <p:nvPr userDrawn="1"/>
            </p:nvSpPr>
            <p:spPr>
              <a:xfrm>
                <a:off x="-7974" y="-607194"/>
                <a:ext cx="1385998" cy="120521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6" name="Pie 15"/>
              <p:cNvSpPr/>
              <p:nvPr userDrawn="1"/>
            </p:nvSpPr>
            <p:spPr>
              <a:xfrm>
                <a:off x="1905116" y="-402356"/>
                <a:ext cx="1600327" cy="80029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7" name="Oval 16"/>
              <p:cNvSpPr/>
              <p:nvPr userDrawn="1"/>
            </p:nvSpPr>
            <p:spPr>
              <a:xfrm>
                <a:off x="2630662" y="761568"/>
                <a:ext cx="417545" cy="41761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8" name="Oval 17"/>
              <p:cNvSpPr/>
              <p:nvPr userDrawn="1"/>
            </p:nvSpPr>
            <p:spPr>
              <a:xfrm rot="2510439">
                <a:off x="169841" y="162934"/>
                <a:ext cx="779524" cy="982904"/>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19" name="Pie 18"/>
              <p:cNvSpPr/>
              <p:nvPr userDrawn="1"/>
            </p:nvSpPr>
            <p:spPr>
              <a:xfrm rot="16200000">
                <a:off x="-263626" y="842596"/>
                <a:ext cx="533532" cy="533442"/>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0" name="Oval 19"/>
              <p:cNvSpPr/>
              <p:nvPr userDrawn="1"/>
            </p:nvSpPr>
            <p:spPr>
              <a:xfrm>
                <a:off x="1559014" y="491627"/>
                <a:ext cx="228618" cy="1937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1" name="Pie 20"/>
              <p:cNvSpPr/>
              <p:nvPr userDrawn="1"/>
            </p:nvSpPr>
            <p:spPr>
              <a:xfrm>
                <a:off x="990644" y="-604018"/>
                <a:ext cx="1385998" cy="120521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2" name="Pie 21"/>
              <p:cNvSpPr/>
              <p:nvPr userDrawn="1"/>
            </p:nvSpPr>
            <p:spPr>
              <a:xfrm>
                <a:off x="5181977" y="-343604"/>
                <a:ext cx="1600327" cy="685969"/>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3" name="Oval 22"/>
              <p:cNvSpPr/>
              <p:nvPr userDrawn="1"/>
            </p:nvSpPr>
            <p:spPr>
              <a:xfrm>
                <a:off x="5728121" y="62896"/>
                <a:ext cx="685855" cy="53353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4" name="Pie 23"/>
              <p:cNvSpPr/>
              <p:nvPr userDrawn="1"/>
            </p:nvSpPr>
            <p:spPr>
              <a:xfrm>
                <a:off x="6136141" y="-257858"/>
                <a:ext cx="838267" cy="52718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5" name="Oval 24"/>
              <p:cNvSpPr/>
              <p:nvPr userDrawn="1"/>
            </p:nvSpPr>
            <p:spPr>
              <a:xfrm rot="4368687">
                <a:off x="3664159" y="-146629"/>
                <a:ext cx="582756" cy="90970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6" name="Pie 25"/>
              <p:cNvSpPr/>
              <p:nvPr userDrawn="1"/>
            </p:nvSpPr>
            <p:spPr>
              <a:xfrm>
                <a:off x="4384989" y="-146705"/>
                <a:ext cx="300062" cy="300112"/>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7" name="Pie 26"/>
              <p:cNvSpPr/>
              <p:nvPr userDrawn="1"/>
            </p:nvSpPr>
            <p:spPr>
              <a:xfrm>
                <a:off x="4756493" y="-119712"/>
                <a:ext cx="182578" cy="228657"/>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8" name="Pie 27"/>
              <p:cNvSpPr/>
              <p:nvPr userDrawn="1"/>
            </p:nvSpPr>
            <p:spPr>
              <a:xfrm>
                <a:off x="5029565" y="-114948"/>
                <a:ext cx="228618" cy="228656"/>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9" name="Oval 28"/>
              <p:cNvSpPr/>
              <p:nvPr userDrawn="1"/>
            </p:nvSpPr>
            <p:spPr>
              <a:xfrm>
                <a:off x="2403631" y="-619"/>
                <a:ext cx="665216" cy="66532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30" name="Pie 29"/>
              <p:cNvSpPr/>
              <p:nvPr userDrawn="1"/>
            </p:nvSpPr>
            <p:spPr>
              <a:xfrm>
                <a:off x="3011693" y="-299143"/>
                <a:ext cx="838267" cy="60975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sp>
          <p:nvSpPr>
            <p:cNvPr id="10" name="Pie 9"/>
            <p:cNvSpPr/>
            <p:nvPr userDrawn="1"/>
          </p:nvSpPr>
          <p:spPr>
            <a:xfrm rot="16200000">
              <a:off x="-430353" y="-79920"/>
              <a:ext cx="851110" cy="1136741"/>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grpSp>
      <p:sp>
        <p:nvSpPr>
          <p:cNvPr id="1028" name="Title Placeholder 1"/>
          <p:cNvSpPr>
            <a:spLocks noGrp="1"/>
          </p:cNvSpPr>
          <p:nvPr>
            <p:ph type="title"/>
          </p:nvPr>
        </p:nvSpPr>
        <p:spPr bwMode="auto">
          <a:xfrm>
            <a:off x="712788" y="1371600"/>
            <a:ext cx="7716837" cy="1447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712788" y="3011488"/>
            <a:ext cx="7716837" cy="33893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788" y="300038"/>
            <a:ext cx="2743200" cy="184150"/>
          </a:xfrm>
          <a:prstGeom prst="rect">
            <a:avLst/>
          </a:prstGeom>
        </p:spPr>
        <p:txBody>
          <a:bodyPr vert="horz" lIns="91440" tIns="45720" rIns="91440" bIns="45720" rtlCol="0" anchor="ctr"/>
          <a:lstStyle>
            <a:lvl1pPr algn="l" fontAlgn="auto">
              <a:lnSpc>
                <a:spcPts val="1200"/>
              </a:lnSpc>
              <a:spcBef>
                <a:spcPts val="0"/>
              </a:spcBef>
              <a:spcAft>
                <a:spcPts val="0"/>
              </a:spcAft>
              <a:defRPr sz="1000" baseline="0">
                <a:solidFill>
                  <a:schemeClr val="bg1"/>
                </a:solidFill>
                <a:latin typeface="+mn-lt"/>
              </a:defRPr>
            </a:lvl1pPr>
          </a:lstStyle>
          <a:p>
            <a:pPr>
              <a:defRPr/>
            </a:pPr>
            <a:fld id="{B9641D9A-4662-4D6A-82D5-E06B6776C566}" type="datetimeFigureOut">
              <a:rPr lang="en-US"/>
              <a:pPr>
                <a:defRPr/>
              </a:pPr>
              <a:t>8/31/2012</a:t>
            </a:fld>
            <a:endParaRPr lang="en-US"/>
          </a:p>
        </p:txBody>
      </p:sp>
      <p:sp>
        <p:nvSpPr>
          <p:cNvPr id="5" name="Footer Placeholder 4"/>
          <p:cNvSpPr>
            <a:spLocks noGrp="1"/>
          </p:cNvSpPr>
          <p:nvPr>
            <p:ph type="ftr" sz="quarter" idx="3"/>
          </p:nvPr>
        </p:nvSpPr>
        <p:spPr>
          <a:xfrm>
            <a:off x="76200" y="115888"/>
            <a:ext cx="2743200" cy="184150"/>
          </a:xfrm>
          <a:prstGeom prst="rect">
            <a:avLst/>
          </a:prstGeom>
        </p:spPr>
        <p:txBody>
          <a:bodyPr vert="horz" lIns="91440" tIns="45720" rIns="91440" bIns="45720" rtlCol="0" anchor="ctr"/>
          <a:lstStyle>
            <a:lvl1pPr algn="l" fontAlgn="auto">
              <a:lnSpc>
                <a:spcPts val="1200"/>
              </a:lnSpc>
              <a:spcBef>
                <a:spcPts val="0"/>
              </a:spcBef>
              <a:spcAft>
                <a:spcPts val="0"/>
              </a:spcAft>
              <a:defRPr sz="1000" baseline="0">
                <a:solidFill>
                  <a:schemeClr val="bg1"/>
                </a:solidFill>
                <a:latin typeface="+mn-lt"/>
              </a:defRPr>
            </a:lvl1pPr>
          </a:lstStyle>
          <a:p>
            <a:pPr>
              <a:defRPr/>
            </a:pPr>
            <a:endParaRPr lang="en-US"/>
          </a:p>
        </p:txBody>
      </p:sp>
      <p:sp>
        <p:nvSpPr>
          <p:cNvPr id="6" name="Slide Number Placeholder 5"/>
          <p:cNvSpPr>
            <a:spLocks noGrp="1"/>
          </p:cNvSpPr>
          <p:nvPr>
            <p:ph type="sldNum" sz="quarter" idx="4"/>
          </p:nvPr>
        </p:nvSpPr>
        <p:spPr>
          <a:xfrm>
            <a:off x="76200" y="604838"/>
            <a:ext cx="1385888" cy="233362"/>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mn-lt"/>
              </a:defRPr>
            </a:lvl1pPr>
          </a:lstStyle>
          <a:p>
            <a:pPr>
              <a:defRPr/>
            </a:pPr>
            <a:fld id="{E49CA07C-4671-4B5C-B3EC-6DBC4068029F}" type="slidenum">
              <a:rPr lang="en-US"/>
              <a:pPr>
                <a:defRPr/>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Tree>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2" r:id="rId7"/>
    <p:sldLayoutId id="2147483969" r:id="rId8"/>
    <p:sldLayoutId id="2147483970" r:id="rId9"/>
    <p:sldLayoutId id="2147483971" r:id="rId10"/>
    <p:sldLayoutId id="2147483972" r:id="rId11"/>
    <p:sldLayoutId id="2147483973" r:id="rId12"/>
  </p:sldLayoutIdLst>
  <p:txStyles>
    <p:titleStyle>
      <a:lvl1pPr algn="l" rtl="0" eaLnBrk="0" fontAlgn="base" hangingPunct="0">
        <a:lnSpc>
          <a:spcPts val="5600"/>
        </a:lnSpc>
        <a:spcBef>
          <a:spcPct val="0"/>
        </a:spcBef>
        <a:spcAft>
          <a:spcPct val="0"/>
        </a:spcAft>
        <a:defRPr sz="4600" kern="1200">
          <a:solidFill>
            <a:schemeClr val="bg1"/>
          </a:solidFill>
          <a:latin typeface="+mj-lt"/>
          <a:ea typeface="+mj-ea"/>
          <a:cs typeface="+mj-cs"/>
        </a:defRPr>
      </a:lvl1pPr>
      <a:lvl2pPr algn="l" rtl="0" eaLnBrk="0" fontAlgn="base" hangingPunct="0">
        <a:lnSpc>
          <a:spcPts val="5600"/>
        </a:lnSpc>
        <a:spcBef>
          <a:spcPct val="0"/>
        </a:spcBef>
        <a:spcAft>
          <a:spcPct val="0"/>
        </a:spcAft>
        <a:defRPr sz="4600">
          <a:solidFill>
            <a:schemeClr val="bg1"/>
          </a:solidFill>
          <a:latin typeface="Arial Rounded MT Bold"/>
        </a:defRPr>
      </a:lvl2pPr>
      <a:lvl3pPr algn="l" rtl="0" eaLnBrk="0" fontAlgn="base" hangingPunct="0">
        <a:lnSpc>
          <a:spcPts val="5600"/>
        </a:lnSpc>
        <a:spcBef>
          <a:spcPct val="0"/>
        </a:spcBef>
        <a:spcAft>
          <a:spcPct val="0"/>
        </a:spcAft>
        <a:defRPr sz="4600">
          <a:solidFill>
            <a:schemeClr val="bg1"/>
          </a:solidFill>
          <a:latin typeface="Arial Rounded MT Bold"/>
        </a:defRPr>
      </a:lvl3pPr>
      <a:lvl4pPr algn="l" rtl="0" eaLnBrk="0" fontAlgn="base" hangingPunct="0">
        <a:lnSpc>
          <a:spcPts val="5600"/>
        </a:lnSpc>
        <a:spcBef>
          <a:spcPct val="0"/>
        </a:spcBef>
        <a:spcAft>
          <a:spcPct val="0"/>
        </a:spcAft>
        <a:defRPr sz="4600">
          <a:solidFill>
            <a:schemeClr val="bg1"/>
          </a:solidFill>
          <a:latin typeface="Arial Rounded MT Bold"/>
        </a:defRPr>
      </a:lvl4pPr>
      <a:lvl5pPr algn="l" rtl="0" eaLnBrk="0" fontAlgn="base" hangingPunct="0">
        <a:lnSpc>
          <a:spcPts val="5600"/>
        </a:lnSpc>
        <a:spcBef>
          <a:spcPct val="0"/>
        </a:spcBef>
        <a:spcAft>
          <a:spcPct val="0"/>
        </a:spcAft>
        <a:defRPr sz="4600">
          <a:solidFill>
            <a:schemeClr val="bg1"/>
          </a:solidFill>
          <a:latin typeface="Arial Rounded MT Bold"/>
        </a:defRPr>
      </a:lvl5pPr>
      <a:lvl6pPr marL="457200" algn="l" rtl="0" fontAlgn="base">
        <a:lnSpc>
          <a:spcPts val="5600"/>
        </a:lnSpc>
        <a:spcBef>
          <a:spcPct val="0"/>
        </a:spcBef>
        <a:spcAft>
          <a:spcPct val="0"/>
        </a:spcAft>
        <a:defRPr sz="4600">
          <a:solidFill>
            <a:schemeClr val="bg1"/>
          </a:solidFill>
          <a:latin typeface="Arial Rounded MT Bold"/>
        </a:defRPr>
      </a:lvl6pPr>
      <a:lvl7pPr marL="914400" algn="l" rtl="0" fontAlgn="base">
        <a:lnSpc>
          <a:spcPts val="5600"/>
        </a:lnSpc>
        <a:spcBef>
          <a:spcPct val="0"/>
        </a:spcBef>
        <a:spcAft>
          <a:spcPct val="0"/>
        </a:spcAft>
        <a:defRPr sz="4600">
          <a:solidFill>
            <a:schemeClr val="bg1"/>
          </a:solidFill>
          <a:latin typeface="Arial Rounded MT Bold"/>
        </a:defRPr>
      </a:lvl7pPr>
      <a:lvl8pPr marL="1371600" algn="l" rtl="0" fontAlgn="base">
        <a:lnSpc>
          <a:spcPts val="5600"/>
        </a:lnSpc>
        <a:spcBef>
          <a:spcPct val="0"/>
        </a:spcBef>
        <a:spcAft>
          <a:spcPct val="0"/>
        </a:spcAft>
        <a:defRPr sz="4600">
          <a:solidFill>
            <a:schemeClr val="bg1"/>
          </a:solidFill>
          <a:latin typeface="Arial Rounded MT Bold"/>
        </a:defRPr>
      </a:lvl8pPr>
      <a:lvl9pPr marL="1828800" algn="l" rtl="0" fontAlgn="base">
        <a:lnSpc>
          <a:spcPts val="5600"/>
        </a:lnSpc>
        <a:spcBef>
          <a:spcPct val="0"/>
        </a:spcBef>
        <a:spcAft>
          <a:spcPct val="0"/>
        </a:spcAft>
        <a:defRPr sz="4600">
          <a:solidFill>
            <a:schemeClr val="bg1"/>
          </a:solidFill>
          <a:latin typeface="Arial Rounded MT Bold"/>
        </a:defRPr>
      </a:lvl9pPr>
    </p:titleStyle>
    <p:bodyStyle>
      <a:lvl1pPr marL="342900" indent="-342900" algn="l" rtl="0" eaLnBrk="0" fontAlgn="base" hangingPunct="0">
        <a:spcBef>
          <a:spcPct val="0"/>
        </a:spcBef>
        <a:spcAft>
          <a:spcPts val="2000"/>
        </a:spcAft>
        <a:buBlip>
          <a:blip r:embed="rId15"/>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rtl="0" eaLnBrk="0" fontAlgn="base" hangingPunct="0">
        <a:spcBef>
          <a:spcPct val="0"/>
        </a:spcBef>
        <a:spcAft>
          <a:spcPts val="1000"/>
        </a:spcAft>
        <a:buBlip>
          <a:blip r:embed="rId15"/>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rtl="0" eaLnBrk="0" fontAlgn="base" hangingPunct="0">
        <a:spcBef>
          <a:spcPct val="0"/>
        </a:spcBef>
        <a:spcAft>
          <a:spcPts val="1000"/>
        </a:spcAft>
        <a:buBlip>
          <a:blip r:embed="rId15"/>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rtl="0" eaLnBrk="0" fontAlgn="base" hangingPunct="0">
        <a:spcBef>
          <a:spcPct val="0"/>
        </a:spcBef>
        <a:spcAft>
          <a:spcPts val="1000"/>
        </a:spcAft>
        <a:buBlip>
          <a:blip r:embed="rId15"/>
        </a:buBlip>
        <a:defRPr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rtl="0" eaLnBrk="0" fontAlgn="base" hangingPunct="0">
        <a:spcBef>
          <a:spcPct val="0"/>
        </a:spcBef>
        <a:spcAft>
          <a:spcPts val="1000"/>
        </a:spcAft>
        <a:buBlip>
          <a:blip r:embed="rId15"/>
        </a:buBlip>
        <a:defRPr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hyperlink" Target="http://usgovinfo.about.com/cs/healthmedical/a/actualdeath.htm" TargetMode="Externa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hyperlink" Target="http://topics.cnn.com/topics/Centers_for_Disease_Control_and_Prevention" TargetMode="Externa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www.youtube.com/watch?v=j-ljW5YEdao&amp;feature=related" TargetMode="External"/><Relationship Id="rId2" Type="http://schemas.openxmlformats.org/officeDocument/2006/relationships/hyperlink" Target="http://www.youtube.com/watch?v=xA14pAGW4UA&amp;playnext=1&amp;list=PLFEF3332B5FD8F462&amp;index=15" TargetMode="Externa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hyperlink" Target="http://www.nationmaster.com/country/nz-new-zealand/hea-health" TargetMode="External"/><Relationship Id="rId13" Type="http://schemas.openxmlformats.org/officeDocument/2006/relationships/hyperlink" Target="http://www.nationmaster.com/country/sp-spain/hea-health" TargetMode="External"/><Relationship Id="rId18" Type="http://schemas.openxmlformats.org/officeDocument/2006/relationships/hyperlink" Target="http://www.nationmaster.com/country/ic-iceland/hea-health" TargetMode="External"/><Relationship Id="rId3" Type="http://schemas.openxmlformats.org/officeDocument/2006/relationships/hyperlink" Target="http://www.nationmaster.com/country/mx-mexico/hea-health" TargetMode="External"/><Relationship Id="rId21" Type="http://schemas.openxmlformats.org/officeDocument/2006/relationships/hyperlink" Target="http://www.nationmaster.com/country/nl-netherlands/hea-health" TargetMode="External"/><Relationship Id="rId7" Type="http://schemas.openxmlformats.org/officeDocument/2006/relationships/hyperlink" Target="http://www.nationmaster.com/country/as-australia/hea-health" TargetMode="External"/><Relationship Id="rId12" Type="http://schemas.openxmlformats.org/officeDocument/2006/relationships/hyperlink" Target="http://www.nationmaster.com/country/ca-canada/hea-health" TargetMode="External"/><Relationship Id="rId17" Type="http://schemas.openxmlformats.org/officeDocument/2006/relationships/hyperlink" Target="http://www.nationmaster.com/country/fi-finland/hea-health" TargetMode="External"/><Relationship Id="rId25" Type="http://schemas.openxmlformats.org/officeDocument/2006/relationships/hyperlink" Target="http://www.nationmaster.com/country/au-austria/hea-health" TargetMode="External"/><Relationship Id="rId2" Type="http://schemas.openxmlformats.org/officeDocument/2006/relationships/hyperlink" Target="http://www.nationmaster.com/country/us-united-states/hea-health" TargetMode="External"/><Relationship Id="rId16" Type="http://schemas.openxmlformats.org/officeDocument/2006/relationships/hyperlink" Target="http://www.nationmaster.com/country/po-portugal/hea-health" TargetMode="External"/><Relationship Id="rId20" Type="http://schemas.openxmlformats.org/officeDocument/2006/relationships/hyperlink" Target="http://www.nationmaster.com/country/be-belgium/hea-health" TargetMode="External"/><Relationship Id="rId1" Type="http://schemas.openxmlformats.org/officeDocument/2006/relationships/slideLayout" Target="../slideLayouts/slideLayout11.xml"/><Relationship Id="rId6" Type="http://schemas.openxmlformats.org/officeDocument/2006/relationships/hyperlink" Target="http://www.nationmaster.com/country/gr-greece/hea-health" TargetMode="External"/><Relationship Id="rId11" Type="http://schemas.openxmlformats.org/officeDocument/2006/relationships/hyperlink" Target="http://www.nationmaster.com/country/ez-czech-republic/hea-health" TargetMode="External"/><Relationship Id="rId24" Type="http://schemas.openxmlformats.org/officeDocument/2006/relationships/hyperlink" Target="http://www.nationmaster.com/country/fr-france/hea-health" TargetMode="External"/><Relationship Id="rId5" Type="http://schemas.openxmlformats.org/officeDocument/2006/relationships/hyperlink" Target="http://www.nationmaster.com/country/lo-slovakia/hea-health" TargetMode="External"/><Relationship Id="rId15" Type="http://schemas.openxmlformats.org/officeDocument/2006/relationships/hyperlink" Target="http://www.nationmaster.com/country/gm-germany/hea-health" TargetMode="External"/><Relationship Id="rId23" Type="http://schemas.openxmlformats.org/officeDocument/2006/relationships/hyperlink" Target="http://www.nationmaster.com/country/da-denmark/hea-health" TargetMode="External"/><Relationship Id="rId10" Type="http://schemas.openxmlformats.org/officeDocument/2006/relationships/hyperlink" Target="http://www.nationmaster.com/country/lu-luxembourg/hea-health" TargetMode="External"/><Relationship Id="rId19" Type="http://schemas.openxmlformats.org/officeDocument/2006/relationships/hyperlink" Target="http://www.nationmaster.com/country/tu-turkey/hea-health" TargetMode="External"/><Relationship Id="rId4" Type="http://schemas.openxmlformats.org/officeDocument/2006/relationships/hyperlink" Target="http://www.nationmaster.com/country/uk-united-kingdom/hea-health" TargetMode="External"/><Relationship Id="rId9" Type="http://schemas.openxmlformats.org/officeDocument/2006/relationships/hyperlink" Target="http://www.nationmaster.com/country/hu-hungary/hea-health" TargetMode="External"/><Relationship Id="rId14" Type="http://schemas.openxmlformats.org/officeDocument/2006/relationships/hyperlink" Target="http://www.nationmaster.com/country/ei-ireland/hea-health" TargetMode="External"/><Relationship Id="rId22" Type="http://schemas.openxmlformats.org/officeDocument/2006/relationships/hyperlink" Target="http://www.nationmaster.com/country/sw-sweden/hea-health"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rot="21042312">
            <a:off x="1249363" y="3563938"/>
            <a:ext cx="7323137" cy="1612900"/>
          </a:xfrm>
        </p:spPr>
        <p:txBody>
          <a:bodyPr/>
          <a:lstStyle/>
          <a:p>
            <a:pPr eaLnBrk="1" hangingPunct="1"/>
            <a:r>
              <a:rPr lang="en-US" smtClean="0"/>
              <a:t>The Obesity Epidemic</a:t>
            </a:r>
          </a:p>
        </p:txBody>
      </p:sp>
      <p:sp>
        <p:nvSpPr>
          <p:cNvPr id="14338" name="Subtitle 2"/>
          <p:cNvSpPr>
            <a:spLocks noGrp="1"/>
          </p:cNvSpPr>
          <p:nvPr>
            <p:ph type="subTitle" idx="1"/>
          </p:nvPr>
        </p:nvSpPr>
        <p:spPr bwMode="auto">
          <a:xfrm rot="21060000">
            <a:off x="2551113" y="4991100"/>
            <a:ext cx="6400800" cy="914400"/>
          </a:xfrm>
        </p:spPr>
        <p:txBody>
          <a:bodyPr wrap="square" numCol="1" compatLnSpc="1">
            <a:prstTxWarp prst="textNoShape">
              <a:avLst/>
            </a:prstTxWarp>
          </a:bodyPr>
          <a:lstStyle/>
          <a:p>
            <a:pPr eaLnBrk="1" hangingPunct="1"/>
            <a:r>
              <a:rPr lang="en-US" dirty="0" smtClean="0"/>
              <a:t>Health </a:t>
            </a:r>
            <a:r>
              <a:rPr lang="en-US" smtClean="0"/>
              <a:t>and Nutrition</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idx="4294967295"/>
          </p:nvPr>
        </p:nvSpPr>
        <p:spPr/>
        <p:txBody>
          <a:bodyPr/>
          <a:lstStyle/>
          <a:p>
            <a:pPr eaLnBrk="1" hangingPunct="1"/>
            <a:r>
              <a:rPr lang="en-US" smtClean="0"/>
              <a:t>US adults 2007</a:t>
            </a:r>
          </a:p>
        </p:txBody>
      </p:sp>
      <p:pic>
        <p:nvPicPr>
          <p:cNvPr id="21506" name="Picture 4"/>
          <p:cNvPicPr>
            <a:picLocks noGrp="1" noChangeAspect="1" noChangeArrowheads="1"/>
          </p:cNvPicPr>
          <p:nvPr>
            <p:ph type="body" idx="4294967295"/>
          </p:nvPr>
        </p:nvPicPr>
        <p:blipFill>
          <a:blip r:embed="rId2"/>
          <a:srcRect/>
          <a:stretch>
            <a:fillRect/>
          </a:stretch>
        </p:blipFill>
        <p:spPr bwMode="auto">
          <a:xfrm>
            <a:off x="2016125" y="2560638"/>
            <a:ext cx="5294313" cy="4098925"/>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idx="4294967295"/>
          </p:nvPr>
        </p:nvSpPr>
        <p:spPr/>
        <p:txBody>
          <a:bodyPr/>
          <a:lstStyle/>
          <a:p>
            <a:pPr eaLnBrk="1" hangingPunct="1"/>
            <a:r>
              <a:rPr lang="en-US" smtClean="0"/>
              <a:t>US adults 2008</a:t>
            </a:r>
          </a:p>
        </p:txBody>
      </p:sp>
      <p:pic>
        <p:nvPicPr>
          <p:cNvPr id="22530" name="Picture 4"/>
          <p:cNvPicPr>
            <a:picLocks noGrp="1" noChangeAspect="1" noChangeArrowheads="1"/>
          </p:cNvPicPr>
          <p:nvPr>
            <p:ph type="body" idx="4294967295"/>
          </p:nvPr>
        </p:nvPicPr>
        <p:blipFill>
          <a:blip r:embed="rId2"/>
          <a:srcRect/>
          <a:stretch>
            <a:fillRect/>
          </a:stretch>
        </p:blipFill>
        <p:spPr bwMode="auto">
          <a:xfrm>
            <a:off x="1393825" y="2819400"/>
            <a:ext cx="6457950" cy="37592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Vertical Text Placeholder 2"/>
          <p:cNvSpPr>
            <a:spLocks noGrp="1"/>
          </p:cNvSpPr>
          <p:nvPr>
            <p:ph type="body" orient="vert"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9860"/>
            <a:ext cx="9103334" cy="5298140"/>
          </a:xfrm>
          <a:prstGeom prst="rect">
            <a:avLst/>
          </a:prstGeom>
        </p:spPr>
      </p:pic>
      <p:sp>
        <p:nvSpPr>
          <p:cNvPr id="5" name="TextBox 4"/>
          <p:cNvSpPr txBox="1"/>
          <p:nvPr/>
        </p:nvSpPr>
        <p:spPr>
          <a:xfrm>
            <a:off x="1653988" y="467054"/>
            <a:ext cx="6441141" cy="707886"/>
          </a:xfrm>
          <a:prstGeom prst="rect">
            <a:avLst/>
          </a:prstGeom>
          <a:noFill/>
        </p:spPr>
        <p:txBody>
          <a:bodyPr wrap="square" rtlCol="0">
            <a:spAutoFit/>
          </a:bodyPr>
          <a:lstStyle/>
          <a:p>
            <a:r>
              <a:rPr lang="en-US" sz="4000" dirty="0" smtClean="0">
                <a:solidFill>
                  <a:schemeClr val="bg1"/>
                </a:solidFill>
                <a:latin typeface="Comic Sans MS" pitchFamily="66" charset="0"/>
              </a:rPr>
              <a:t>Actual Numbers</a:t>
            </a:r>
            <a:endParaRPr lang="en-US" sz="4000" dirty="0">
              <a:solidFill>
                <a:schemeClr val="bg1"/>
              </a:solidFill>
              <a:latin typeface="Comic Sans MS" pitchFamily="66" charset="0"/>
            </a:endParaRPr>
          </a:p>
        </p:txBody>
      </p:sp>
    </p:spTree>
    <p:extLst>
      <p:ext uri="{BB962C8B-B14F-4D97-AF65-F5344CB8AC3E}">
        <p14:creationId xmlns:p14="http://schemas.microsoft.com/office/powerpoint/2010/main" val="11628824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endParaRPr lang="en-US" dirty="0"/>
          </a:p>
        </p:txBody>
      </p:sp>
      <p:sp>
        <p:nvSpPr>
          <p:cNvPr id="3" name="Vertical Text Placeholder 2"/>
          <p:cNvSpPr>
            <a:spLocks noGrp="1"/>
          </p:cNvSpPr>
          <p:nvPr>
            <p:ph type="body" orient="vert"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2728"/>
            <a:ext cx="9162548" cy="6199991"/>
          </a:xfrm>
          <a:prstGeom prst="rect">
            <a:avLst/>
          </a:prstGeom>
        </p:spPr>
      </p:pic>
    </p:spTree>
    <p:extLst>
      <p:ext uri="{BB962C8B-B14F-4D97-AF65-F5344CB8AC3E}">
        <p14:creationId xmlns:p14="http://schemas.microsoft.com/office/powerpoint/2010/main" val="24292869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Obesity Prevalence in 2011</a:t>
            </a:r>
            <a:endParaRPr lang="en-US" dirty="0"/>
          </a:p>
        </p:txBody>
      </p:sp>
      <p:sp>
        <p:nvSpPr>
          <p:cNvPr id="3" name="Vertical Text Placeholder 2"/>
          <p:cNvSpPr>
            <a:spLocks noGrp="1"/>
          </p:cNvSpPr>
          <p:nvPr>
            <p:ph type="body" orient="vert" idx="1"/>
          </p:nvPr>
        </p:nvSpPr>
        <p:spPr>
          <a:xfrm rot="16200000">
            <a:off x="2593043" y="656663"/>
            <a:ext cx="3836894" cy="8162367"/>
          </a:xfrm>
        </p:spPr>
        <p:txBody>
          <a:bodyPr>
            <a:normAutofit lnSpcReduction="10000"/>
          </a:bodyPr>
          <a:lstStyle/>
          <a:p>
            <a:r>
              <a:rPr lang="en-US" dirty="0">
                <a:effectLst/>
              </a:rPr>
              <a:t>By state, obesity prevalence ranged from 20.7% in Colorado to 34.9% in Mississippi in 2011. No state had a prevalence of obesity less than 20%. 39 states had a prevalence of 25% or more; 12 of these states had a prevalence of 30% or more: Alabama, Arkansas, Indiana, Kentucky, Louisiana, Michigan, Mississippi, Missouri, Oklahoma, South Carolina, Texas, and West Virginia. </a:t>
            </a:r>
          </a:p>
          <a:p>
            <a:r>
              <a:rPr lang="en-US" dirty="0">
                <a:effectLst/>
              </a:rPr>
              <a:t>The South had the highest prevalence of obesity (29.5%), followed by the Midwest (29.0%), the Northeast (25.3%) and the West (24.3%).</a:t>
            </a:r>
          </a:p>
          <a:p>
            <a:endParaRPr lang="en-US" dirty="0"/>
          </a:p>
        </p:txBody>
      </p:sp>
    </p:spTree>
    <p:extLst>
      <p:ext uri="{BB962C8B-B14F-4D97-AF65-F5344CB8AC3E}">
        <p14:creationId xmlns:p14="http://schemas.microsoft.com/office/powerpoint/2010/main" val="41854681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idx="4294967295"/>
          </p:nvPr>
        </p:nvSpPr>
        <p:spPr/>
        <p:txBody>
          <a:bodyPr/>
          <a:lstStyle/>
          <a:p>
            <a:pPr eaLnBrk="1" hangingPunct="1"/>
            <a:r>
              <a:rPr lang="en-US" smtClean="0"/>
              <a:t>THE NUMBERS</a:t>
            </a:r>
          </a:p>
        </p:txBody>
      </p:sp>
      <p:sp>
        <p:nvSpPr>
          <p:cNvPr id="24578" name="Rectangle 3"/>
          <p:cNvSpPr>
            <a:spLocks noGrp="1"/>
          </p:cNvSpPr>
          <p:nvPr>
            <p:ph type="body" idx="4294967295"/>
          </p:nvPr>
        </p:nvSpPr>
        <p:spPr bwMode="auto">
          <a:noFill/>
        </p:spPr>
        <p:txBody>
          <a:bodyPr wrap="square" numCol="1" anchor="t" anchorCtr="0" compatLnSpc="1">
            <a:prstTxWarp prst="textNoShape">
              <a:avLst/>
            </a:prstTxWarp>
            <a:normAutofit fontScale="70000" lnSpcReduction="20000"/>
          </a:bodyPr>
          <a:lstStyle/>
          <a:p>
            <a:r>
              <a:rPr lang="en-US" dirty="0">
                <a:effectLst/>
              </a:rPr>
              <a:t>Approximately 17% (or 12.5 million) of children and adolescents aged 2—19 years are obese. </a:t>
            </a:r>
          </a:p>
          <a:p>
            <a:r>
              <a:rPr lang="en-US" dirty="0">
                <a:effectLst/>
              </a:rPr>
              <a:t>Since 1980, obesity prevalence among children and adolescents has almost tripled. </a:t>
            </a:r>
          </a:p>
          <a:p>
            <a:r>
              <a:rPr lang="en-US" dirty="0">
                <a:effectLst/>
              </a:rPr>
              <a:t>There are significant racial and ethnic disparities in obesity prevalence among U.S. children and adolescents. In 2007—2008, Hispanic boys, aged 2 to 19 </a:t>
            </a:r>
            <a:r>
              <a:rPr lang="en-US" dirty="0" smtClean="0">
                <a:effectLst/>
              </a:rPr>
              <a:t>years, were </a:t>
            </a:r>
            <a:r>
              <a:rPr lang="en-US" dirty="0">
                <a:effectLst/>
              </a:rPr>
              <a:t>significantly more likely to be obese than non-Hispanic white boys, and non-Hispanic black girls were significantly more likely to be obese than non-Hispanic white girls. </a:t>
            </a:r>
          </a:p>
          <a:p>
            <a:pPr eaLnBrk="1" hangingPunct="1"/>
            <a:r>
              <a:rPr lang="en-US" dirty="0" smtClean="0">
                <a:effectLst/>
              </a:rPr>
              <a:t>More than one third of U.S. adults—more than 72 million people—and 17% of U.S. children are obese.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Numbers Cont.</a:t>
            </a:r>
            <a:endParaRPr lang="en-US" dirty="0"/>
          </a:p>
        </p:txBody>
      </p:sp>
      <p:sp>
        <p:nvSpPr>
          <p:cNvPr id="3" name="Vertical Text Placeholder 2"/>
          <p:cNvSpPr>
            <a:spLocks noGrp="1"/>
          </p:cNvSpPr>
          <p:nvPr>
            <p:ph type="body" orient="vert" idx="1"/>
          </p:nvPr>
        </p:nvSpPr>
        <p:spPr>
          <a:xfrm rot="16200000">
            <a:off x="1948191" y="1099809"/>
            <a:ext cx="5005572" cy="8444753"/>
          </a:xfrm>
        </p:spPr>
        <p:txBody>
          <a:bodyPr>
            <a:normAutofit/>
          </a:bodyPr>
          <a:lstStyle/>
          <a:p>
            <a:pPr>
              <a:buFont typeface="Arial" pitchFamily="34" charset="0"/>
              <a:buChar char="•"/>
            </a:pPr>
            <a:r>
              <a:rPr lang="en-US" dirty="0">
                <a:effectLst/>
              </a:rPr>
              <a:t>Since 1980s obesity rates for adults have doubled and rates for children have tripled.</a:t>
            </a:r>
          </a:p>
          <a:p>
            <a:pPr>
              <a:buFont typeface="Arial" pitchFamily="34" charset="0"/>
              <a:buChar char="•"/>
            </a:pPr>
            <a:r>
              <a:rPr lang="en-US" dirty="0" smtClean="0">
                <a:effectLst/>
              </a:rPr>
              <a:t>More </a:t>
            </a:r>
            <a:r>
              <a:rPr lang="en-US" dirty="0">
                <a:effectLst/>
              </a:rPr>
              <a:t>than one-third of U.S. adults (35.7%) are </a:t>
            </a:r>
            <a:r>
              <a:rPr lang="en-US" dirty="0" smtClean="0">
                <a:effectLst/>
              </a:rPr>
              <a:t>obese</a:t>
            </a:r>
          </a:p>
          <a:p>
            <a:pPr>
              <a:buFont typeface="Arial" pitchFamily="34" charset="0"/>
              <a:buChar char="•"/>
            </a:pPr>
            <a:r>
              <a:rPr lang="en-US" dirty="0">
                <a:effectLst/>
              </a:rPr>
              <a:t>Obesity-related conditions include heart disease, stroke, type 2 diabetes and certain types of cancer, some of the leading causes of preventable death</a:t>
            </a:r>
            <a:endParaRPr lang="en-US" dirty="0"/>
          </a:p>
        </p:txBody>
      </p:sp>
    </p:spTree>
    <p:extLst>
      <p:ext uri="{BB962C8B-B14F-4D97-AF65-F5344CB8AC3E}">
        <p14:creationId xmlns:p14="http://schemas.microsoft.com/office/powerpoint/2010/main" val="3841581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idx="4294967295"/>
          </p:nvPr>
        </p:nvSpPr>
        <p:spPr/>
        <p:txBody>
          <a:bodyPr/>
          <a:lstStyle/>
          <a:p>
            <a:pPr eaLnBrk="1" hangingPunct="1"/>
            <a:r>
              <a:rPr lang="en-US" smtClean="0"/>
              <a:t>Department of Health and Human Resources (HHS)</a:t>
            </a:r>
          </a:p>
        </p:txBody>
      </p:sp>
      <p:sp>
        <p:nvSpPr>
          <p:cNvPr id="25602" name="Rectangle 3"/>
          <p:cNvSpPr>
            <a:spLocks noGrp="1"/>
          </p:cNvSpPr>
          <p:nvPr>
            <p:ph type="body" idx="4294967295"/>
          </p:nvPr>
        </p:nvSpPr>
        <p:spPr bwMode="auto">
          <a:noFill/>
        </p:spPr>
        <p:txBody>
          <a:bodyPr wrap="square" numCol="1" anchor="t" anchorCtr="0" compatLnSpc="1">
            <a:prstTxWarp prst="textNoShape">
              <a:avLst/>
            </a:prstTxWarp>
            <a:normAutofit fontScale="92500"/>
          </a:bodyPr>
          <a:lstStyle/>
          <a:p>
            <a:pPr eaLnBrk="1" hangingPunct="1"/>
            <a:r>
              <a:rPr lang="en-US" smtClean="0">
                <a:effectLst/>
              </a:rPr>
              <a:t>A new study released by HHS' Centers for Disease Control and Prevention shows that deaths due to poor diet and physical inactivity rose by 33 percent over the past decade and may soon overtake tobacco as the leading preventable cause of death.</a:t>
            </a:r>
          </a:p>
          <a:p>
            <a:pPr eaLnBrk="1" hangingPunct="1">
              <a:buFontTx/>
              <a:buNone/>
            </a:pPr>
            <a:r>
              <a:rPr lang="en-US" smtClean="0">
                <a:effectLst/>
              </a:rPr>
              <a:t>With </a:t>
            </a:r>
            <a:r>
              <a:rPr lang="en-US" smtClean="0">
                <a:solidFill>
                  <a:srgbClr val="FF0000"/>
                </a:solidFill>
                <a:effectLst/>
                <a:hlinkClick r:id="rId2"/>
              </a:rPr>
              <a:t>poor diet and physical inactivity poised to become the leading preventable cause of death in America</a:t>
            </a:r>
            <a:endParaRPr lang="en-US" smtClean="0">
              <a:solidFill>
                <a:srgbClr val="FF0000"/>
              </a:solidFill>
              <a:effectLst/>
            </a:endParaRPr>
          </a:p>
          <a:p>
            <a:pPr eaLnBrk="1" hangingPunct="1"/>
            <a:endParaRPr lang="en-US" smtClean="0">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the numbers rising? Why are our kids fat?</a:t>
            </a:r>
            <a:endParaRPr lang="en-US" dirty="0"/>
          </a:p>
        </p:txBody>
      </p:sp>
      <p:sp>
        <p:nvSpPr>
          <p:cNvPr id="3" name="Vertical Text Placeholder 2"/>
          <p:cNvSpPr>
            <a:spLocks noGrp="1"/>
          </p:cNvSpPr>
          <p:nvPr>
            <p:ph type="body" orient="vert" idx="1"/>
          </p:nvPr>
        </p:nvSpPr>
        <p:spPr>
          <a:xfrm rot="16200000">
            <a:off x="2904567" y="524437"/>
            <a:ext cx="3536576" cy="8565773"/>
          </a:xfrm>
        </p:spPr>
        <p:txBody>
          <a:bodyPr>
            <a:normAutofit/>
          </a:bodyPr>
          <a:lstStyle/>
          <a:p>
            <a:r>
              <a:rPr lang="en-US" b="1" dirty="0">
                <a:effectLst/>
              </a:rPr>
              <a:t>Sugar drinks and less healthy foods on school campuses.</a:t>
            </a:r>
            <a:r>
              <a:rPr lang="en-US" dirty="0">
                <a:effectLst/>
              </a:rPr>
              <a:t> </a:t>
            </a:r>
            <a:endParaRPr lang="en-US" dirty="0" smtClean="0">
              <a:effectLst/>
            </a:endParaRPr>
          </a:p>
          <a:p>
            <a:r>
              <a:rPr lang="en-US" b="1" dirty="0" smtClean="0">
                <a:effectLst/>
              </a:rPr>
              <a:t>Advertising </a:t>
            </a:r>
            <a:r>
              <a:rPr lang="en-US" b="1" dirty="0">
                <a:effectLst/>
              </a:rPr>
              <a:t>of less healthy foods. </a:t>
            </a:r>
            <a:endParaRPr lang="en-US" b="1" dirty="0" smtClean="0">
              <a:effectLst/>
            </a:endParaRPr>
          </a:p>
          <a:p>
            <a:r>
              <a:rPr lang="en-US" b="1" dirty="0" smtClean="0">
                <a:effectLst/>
              </a:rPr>
              <a:t>Variation </a:t>
            </a:r>
            <a:r>
              <a:rPr lang="en-US" b="1" dirty="0">
                <a:effectLst/>
              </a:rPr>
              <a:t>in licensure regulations among child care centers.</a:t>
            </a:r>
            <a:r>
              <a:rPr lang="en-US" dirty="0">
                <a:effectLst/>
              </a:rPr>
              <a:t> </a:t>
            </a:r>
            <a:endParaRPr lang="en-US" dirty="0" smtClean="0">
              <a:effectLst/>
            </a:endParaRPr>
          </a:p>
          <a:p>
            <a:r>
              <a:rPr lang="en-US" b="1" dirty="0" smtClean="0">
                <a:effectLst/>
              </a:rPr>
              <a:t>Lack </a:t>
            </a:r>
            <a:r>
              <a:rPr lang="en-US" b="1" dirty="0">
                <a:effectLst/>
              </a:rPr>
              <a:t>of daily, quality physical activity in all schools.</a:t>
            </a:r>
            <a:r>
              <a:rPr lang="en-US" dirty="0">
                <a:effectLst/>
              </a:rPr>
              <a:t> </a:t>
            </a:r>
            <a:endParaRPr lang="en-US" dirty="0" smtClean="0">
              <a:effectLst/>
            </a:endParaRP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5881" y="5213537"/>
            <a:ext cx="2381250"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68800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Vertical Text Placeholder 2"/>
          <p:cNvSpPr>
            <a:spLocks noGrp="1"/>
          </p:cNvSpPr>
          <p:nvPr>
            <p:ph type="body" orient="vert" idx="1"/>
          </p:nvPr>
        </p:nvSpPr>
        <p:spPr>
          <a:xfrm rot="16200000">
            <a:off x="1836133" y="1418058"/>
            <a:ext cx="5619654" cy="8135472"/>
          </a:xfrm>
        </p:spPr>
        <p:txBody>
          <a:bodyPr>
            <a:normAutofit/>
          </a:bodyPr>
          <a:lstStyle/>
          <a:p>
            <a:r>
              <a:rPr lang="en-US" b="1" dirty="0">
                <a:effectLst/>
              </a:rPr>
              <a:t>No safe and appealing place, in many communities, to play or be active. </a:t>
            </a:r>
          </a:p>
          <a:p>
            <a:r>
              <a:rPr lang="en-US" b="1" dirty="0">
                <a:effectLst/>
              </a:rPr>
              <a:t>Limited access to healthy affordable foods. </a:t>
            </a:r>
          </a:p>
          <a:p>
            <a:r>
              <a:rPr lang="en-US" b="1" dirty="0">
                <a:effectLst/>
              </a:rPr>
              <a:t>Greater availability of high-energy-dense foods and sugar drinks.</a:t>
            </a:r>
            <a:r>
              <a:rPr lang="en-US" dirty="0">
                <a:effectLst/>
              </a:rPr>
              <a:t> </a:t>
            </a:r>
            <a:endParaRPr lang="en-US" dirty="0" smtClean="0">
              <a:effectLst/>
            </a:endParaRPr>
          </a:p>
          <a:p>
            <a:r>
              <a:rPr lang="en-US" b="1" dirty="0" smtClean="0">
                <a:effectLst/>
              </a:rPr>
              <a:t>Increasing </a:t>
            </a:r>
            <a:r>
              <a:rPr lang="en-US" b="1" dirty="0">
                <a:effectLst/>
              </a:rPr>
              <a:t>portion sizes.</a:t>
            </a:r>
            <a:r>
              <a:rPr lang="en-US" dirty="0">
                <a:effectLst/>
              </a:rPr>
              <a:t> </a:t>
            </a:r>
            <a:endParaRPr lang="en-US" dirty="0" smtClean="0">
              <a:effectLst/>
            </a:endParaRPr>
          </a:p>
          <a:p>
            <a:r>
              <a:rPr lang="en-US" b="1" dirty="0" smtClean="0">
                <a:effectLst/>
              </a:rPr>
              <a:t>Lack </a:t>
            </a:r>
            <a:r>
              <a:rPr lang="en-US" b="1" dirty="0">
                <a:effectLst/>
              </a:rPr>
              <a:t>of breastfeeding support.</a:t>
            </a:r>
            <a:r>
              <a:rPr lang="en-US" dirty="0">
                <a:effectLst/>
              </a:rPr>
              <a:t> </a:t>
            </a:r>
            <a:endParaRPr lang="en-US" dirty="0" smtClean="0">
              <a:effectLst/>
            </a:endParaRPr>
          </a:p>
          <a:p>
            <a:r>
              <a:rPr lang="en-US" b="1" dirty="0" smtClean="0">
                <a:effectLst/>
              </a:rPr>
              <a:t>Television </a:t>
            </a:r>
            <a:r>
              <a:rPr lang="en-US" b="1" dirty="0">
                <a:effectLst/>
              </a:rPr>
              <a:t>and media.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788" y="363071"/>
            <a:ext cx="3108730" cy="2312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6375" y="4652934"/>
            <a:ext cx="1931895" cy="206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8772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endParaRPr lang="en-US" smtClean="0"/>
          </a:p>
        </p:txBody>
      </p:sp>
      <p:sp>
        <p:nvSpPr>
          <p:cNvPr id="3" name="Vertical Text Placeholder 2"/>
          <p:cNvSpPr>
            <a:spLocks noGrp="1"/>
          </p:cNvSpPr>
          <p:nvPr>
            <p:ph type="body" orient="vert" idx="1"/>
          </p:nvPr>
        </p:nvSpPr>
        <p:spPr>
          <a:xfrm rot="16200000">
            <a:off x="1654969" y="1358106"/>
            <a:ext cx="5951538" cy="8461375"/>
          </a:xfrm>
        </p:spPr>
        <p:txBody>
          <a:bodyPr wrap="square" numCol="1" anchor="t" anchorCtr="0" compatLnSpc="1">
            <a:prstTxWarp prst="textNoShape">
              <a:avLst/>
            </a:prstTxWarp>
          </a:bodyPr>
          <a:lstStyle/>
          <a:p>
            <a:pPr marL="0" indent="0" eaLnBrk="1" hangingPunct="1">
              <a:buNone/>
            </a:pPr>
            <a:r>
              <a:rPr lang="en-US" sz="4000" dirty="0">
                <a:effectLst/>
              </a:rPr>
              <a:t>More than one third of U.S. adults—more than 72 million people—and 17% of U.S. children are obese. </a:t>
            </a:r>
          </a:p>
          <a:p>
            <a:pPr marL="0" indent="0" eaLnBrk="1" hangingPunct="1">
              <a:buNone/>
              <a:defRPr/>
            </a:pPr>
            <a:endParaRPr lang="en-US" sz="5400" dirty="0" smtClean="0">
              <a:effectLst>
                <a:outerShdw blurRad="38100" dist="38100" dir="2700000" algn="tl">
                  <a:srgbClr val="C0C0C0"/>
                </a:outerShdw>
              </a:effectLst>
            </a:endParaRPr>
          </a:p>
        </p:txBody>
      </p:sp>
      <p:pic>
        <p:nvPicPr>
          <p:cNvPr id="15363" name="Picture 5" descr="ANd9GcRREfzIc_jJ4bThs7dmy08BGYX4v6nYQ4LQuqOY1W7Dmq3ylCyX"/>
          <p:cNvPicPr>
            <a:picLocks noChangeAspect="1" noChangeArrowheads="1"/>
          </p:cNvPicPr>
          <p:nvPr/>
        </p:nvPicPr>
        <p:blipFill>
          <a:blip r:embed="rId2"/>
          <a:srcRect/>
          <a:stretch>
            <a:fillRect/>
          </a:stretch>
        </p:blipFill>
        <p:spPr bwMode="auto">
          <a:xfrm>
            <a:off x="2808241" y="92869"/>
            <a:ext cx="3459163" cy="2557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idx="4294967295"/>
          </p:nvPr>
        </p:nvSpPr>
        <p:spPr/>
        <p:txBody>
          <a:bodyPr/>
          <a:lstStyle/>
          <a:p>
            <a:pPr eaLnBrk="1" hangingPunct="1"/>
            <a:r>
              <a:rPr lang="en-US" smtClean="0"/>
              <a:t>Let’s Move Campaign, Feb. 9, 2010</a:t>
            </a:r>
          </a:p>
        </p:txBody>
      </p:sp>
      <p:sp>
        <p:nvSpPr>
          <p:cNvPr id="26626" name="Rectangle 3"/>
          <p:cNvSpPr>
            <a:spLocks noGrp="1"/>
          </p:cNvSpPr>
          <p:nvPr>
            <p:ph type="body" idx="4294967295"/>
          </p:nvPr>
        </p:nvSpPr>
        <p:spPr bwMode="auto">
          <a:xfrm>
            <a:off x="712788" y="3011488"/>
            <a:ext cx="7716837" cy="3846512"/>
          </a:xfrm>
          <a:noFill/>
        </p:spPr>
        <p:txBody>
          <a:bodyPr wrap="square" numCol="1" anchor="t" anchorCtr="0" compatLnSpc="1">
            <a:prstTxWarp prst="textNoShape">
              <a:avLst/>
            </a:prstTxWarp>
            <a:normAutofit lnSpcReduction="10000"/>
          </a:bodyPr>
          <a:lstStyle/>
          <a:p>
            <a:pPr eaLnBrk="1" hangingPunct="1">
              <a:lnSpc>
                <a:spcPct val="90000"/>
              </a:lnSpc>
            </a:pPr>
            <a:r>
              <a:rPr lang="en-US" sz="2300" smtClean="0">
                <a:effectLst/>
              </a:rPr>
              <a:t>WASHINGTON — First Lady Michelle Obama on Tuesday harnessed iconic media groups and stars as she launched an ambitious program to end the epidemic of childhood obesity, which affects one in three US children.</a:t>
            </a:r>
          </a:p>
          <a:p>
            <a:pPr eaLnBrk="1" hangingPunct="1">
              <a:lnSpc>
                <a:spcPct val="90000"/>
              </a:lnSpc>
            </a:pPr>
            <a:r>
              <a:rPr lang="en-US" sz="2300" smtClean="0">
                <a:effectLst/>
              </a:rPr>
              <a:t>"We're working with the Walt Disney Company, NBC Universal and Viacom to launch a nationwide public awareness campaign, educating parents and children about how to fight childhood obesity," Obama said at the launch of the "Let's Move" campaign.</a:t>
            </a:r>
          </a:p>
          <a:p>
            <a:pPr eaLnBrk="1" hangingPunct="1">
              <a:lnSpc>
                <a:spcPct val="90000"/>
              </a:lnSpc>
            </a:pPr>
            <a:endParaRPr lang="en-US" smtClean="0">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idx="4294967295"/>
          </p:nvPr>
        </p:nvSpPr>
        <p:spPr/>
        <p:txBody>
          <a:bodyPr/>
          <a:lstStyle/>
          <a:p>
            <a:pPr eaLnBrk="1" hangingPunct="1"/>
            <a:r>
              <a:rPr lang="en-US" smtClean="0"/>
              <a:t>How do we measure body fat?</a:t>
            </a:r>
          </a:p>
        </p:txBody>
      </p:sp>
      <p:sp>
        <p:nvSpPr>
          <p:cNvPr id="27650" name="Rectangle 3"/>
          <p:cNvSpPr>
            <a:spLocks noGrp="1"/>
          </p:cNvSpPr>
          <p:nvPr>
            <p:ph type="body" sz="half" idx="4294967295"/>
          </p:nvPr>
        </p:nvSpPr>
        <p:spPr bwMode="auto">
          <a:xfrm>
            <a:off x="246063" y="3011488"/>
            <a:ext cx="1930400" cy="3389312"/>
          </a:xfrm>
          <a:noFill/>
        </p:spPr>
        <p:txBody>
          <a:bodyPr wrap="square" numCol="1" anchor="t" anchorCtr="0" compatLnSpc="1">
            <a:prstTxWarp prst="textNoShape">
              <a:avLst/>
            </a:prstTxWarp>
          </a:bodyPr>
          <a:lstStyle/>
          <a:p>
            <a:pPr algn="ctr">
              <a:spcBef>
                <a:spcPct val="50000"/>
              </a:spcBef>
              <a:spcAft>
                <a:spcPct val="0"/>
              </a:spcAft>
              <a:buFontTx/>
              <a:buNone/>
            </a:pPr>
            <a:r>
              <a:rPr lang="en-US" sz="2000" smtClean="0">
                <a:solidFill>
                  <a:schemeClr val="tx1"/>
                </a:solidFill>
                <a:effectLst/>
              </a:rPr>
              <a:t>Body Mass Index (BMI): A measure of an adult’s weight in relation to his or her height</a:t>
            </a:r>
          </a:p>
          <a:p>
            <a:pPr eaLnBrk="1" hangingPunct="1">
              <a:buFontTx/>
              <a:buNone/>
            </a:pPr>
            <a:endParaRPr lang="en-US" sz="2000" smtClean="0">
              <a:effectLst/>
            </a:endParaRPr>
          </a:p>
        </p:txBody>
      </p:sp>
      <p:graphicFrame>
        <p:nvGraphicFramePr>
          <p:cNvPr id="74773" name="Group 21"/>
          <p:cNvGraphicFramePr>
            <a:graphicFrameLocks noGrp="1"/>
          </p:cNvGraphicFramePr>
          <p:nvPr>
            <p:ph sz="half" idx="4294967295"/>
          </p:nvPr>
        </p:nvGraphicFramePr>
        <p:xfrm>
          <a:off x="2176463" y="3011488"/>
          <a:ext cx="6561137" cy="3389313"/>
        </p:xfrm>
        <a:graphic>
          <a:graphicData uri="http://schemas.openxmlformats.org/drawingml/2006/table">
            <a:tbl>
              <a:tblPr/>
              <a:tblGrid>
                <a:gridCol w="1639887"/>
                <a:gridCol w="1641475"/>
                <a:gridCol w="1639888"/>
                <a:gridCol w="1639887"/>
              </a:tblGrid>
              <a:tr h="1695450">
                <a:tc>
                  <a:txBody>
                    <a:bodyPr/>
                    <a:lstStyle/>
                    <a:p>
                      <a:pPr marL="0" marR="0" lvl="0" indent="0" algn="ctr" defTabSz="914400" rtl="0" eaLnBrk="1" fontAlgn="base" latinLnBrk="0" hangingPunct="1">
                        <a:lnSpc>
                          <a:spcPct val="100000"/>
                        </a:lnSpc>
                        <a:spcBef>
                          <a:spcPct val="0"/>
                        </a:spcBef>
                        <a:spcAft>
                          <a:spcPts val="2000"/>
                        </a:spcAft>
                        <a:buClrTx/>
                        <a:buSzTx/>
                        <a:buFontTx/>
                        <a:buNone/>
                        <a:tabLst/>
                      </a:pPr>
                      <a:r>
                        <a:rPr kumimoji="0" lang="en-US" sz="2000" b="1" i="0" u="none" strike="noStrike" cap="none" normalizeH="0" baseline="0" smtClean="0">
                          <a:ln>
                            <a:noFill/>
                          </a:ln>
                          <a:solidFill>
                            <a:schemeClr val="bg1"/>
                          </a:solidFill>
                          <a:effectLst/>
                          <a:latin typeface="Arial Rounded MT Bold"/>
                        </a:rPr>
                        <a:t>Normal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2000"/>
                        </a:spcAft>
                        <a:buClrTx/>
                        <a:buSzTx/>
                        <a:buFontTx/>
                        <a:buNone/>
                        <a:tabLst/>
                      </a:pPr>
                      <a:r>
                        <a:rPr kumimoji="0" lang="en-US" sz="2000" b="1" i="0" u="none" strike="noStrike" cap="none" normalizeH="0" baseline="0" smtClean="0">
                          <a:ln>
                            <a:noFill/>
                          </a:ln>
                          <a:solidFill>
                            <a:schemeClr val="bg1"/>
                          </a:solidFill>
                          <a:effectLst/>
                          <a:latin typeface="Arial Rounded MT Bold"/>
                        </a:rPr>
                        <a:t>Overweight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2000"/>
                        </a:spcAft>
                        <a:buClrTx/>
                        <a:buSzTx/>
                        <a:buFontTx/>
                        <a:buNone/>
                        <a:tabLst/>
                      </a:pPr>
                      <a:r>
                        <a:rPr kumimoji="0" lang="en-US" sz="2000" b="1" i="0" u="none" strike="noStrike" cap="none" normalizeH="0" baseline="0" smtClean="0">
                          <a:ln>
                            <a:noFill/>
                          </a:ln>
                          <a:solidFill>
                            <a:schemeClr val="bg1"/>
                          </a:solidFill>
                          <a:effectLst/>
                          <a:latin typeface="Arial Rounded MT Bold"/>
                        </a:rPr>
                        <a:t>Obese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2000"/>
                        </a:spcAft>
                        <a:buClrTx/>
                        <a:buSzTx/>
                        <a:buFontTx/>
                        <a:buNone/>
                        <a:tabLst/>
                      </a:pPr>
                      <a:r>
                        <a:rPr kumimoji="0" lang="en-US" sz="2000" b="1" i="0" u="none" strike="noStrike" cap="none" normalizeH="0" baseline="0" smtClean="0">
                          <a:ln>
                            <a:noFill/>
                          </a:ln>
                          <a:solidFill>
                            <a:schemeClr val="bg1"/>
                          </a:solidFill>
                          <a:effectLst/>
                          <a:latin typeface="Arial Rounded MT Bold"/>
                        </a:rPr>
                        <a:t>Morbidly Obese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93863">
                <a:tc>
                  <a:txBody>
                    <a:bodyPr/>
                    <a:lstStyle/>
                    <a:p>
                      <a:pPr marL="0" marR="0" lvl="0" indent="0" algn="l" defTabSz="914400" rtl="0" eaLnBrk="1" fontAlgn="base" latinLnBrk="0" hangingPunct="1">
                        <a:lnSpc>
                          <a:spcPct val="90000"/>
                        </a:lnSpc>
                        <a:spcBef>
                          <a:spcPct val="0"/>
                        </a:spcBef>
                        <a:spcAft>
                          <a:spcPts val="2000"/>
                        </a:spcAft>
                        <a:buClrTx/>
                        <a:buSzTx/>
                        <a:buFontTx/>
                        <a:buNone/>
                        <a:tabLst/>
                      </a:pPr>
                      <a:r>
                        <a:rPr kumimoji="0" lang="en-US" sz="2000" b="0" i="0" u="none" strike="noStrike" cap="none" normalizeH="0" baseline="0" smtClean="0">
                          <a:ln>
                            <a:noFill/>
                          </a:ln>
                          <a:solidFill>
                            <a:schemeClr val="bg1"/>
                          </a:solidFill>
                          <a:effectLst/>
                          <a:latin typeface="Arial Rounded MT Bold"/>
                        </a:rPr>
                        <a:t>BMI of</a:t>
                      </a:r>
                    </a:p>
                    <a:p>
                      <a:pPr marL="0" marR="0" lvl="0" indent="0" algn="l" defTabSz="914400" rtl="0" eaLnBrk="1" fontAlgn="base" latinLnBrk="0" hangingPunct="1">
                        <a:lnSpc>
                          <a:spcPct val="90000"/>
                        </a:lnSpc>
                        <a:spcBef>
                          <a:spcPct val="0"/>
                        </a:spcBef>
                        <a:spcAft>
                          <a:spcPts val="2000"/>
                        </a:spcAft>
                        <a:buClrTx/>
                        <a:buSzTx/>
                        <a:buFontTx/>
                        <a:buNone/>
                        <a:tabLst/>
                      </a:pPr>
                      <a:r>
                        <a:rPr kumimoji="0" lang="en-US" sz="2000" b="0" i="0" u="none" strike="noStrike" cap="none" normalizeH="0" baseline="0" smtClean="0">
                          <a:ln>
                            <a:noFill/>
                          </a:ln>
                          <a:solidFill>
                            <a:schemeClr val="bg1"/>
                          </a:solidFill>
                          <a:effectLst/>
                          <a:latin typeface="Arial Rounded MT Bold"/>
                        </a:rPr>
                        <a:t>  18.5-24.9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2000"/>
                        </a:spcAft>
                        <a:buClrTx/>
                        <a:buSzTx/>
                        <a:buFontTx/>
                        <a:buNone/>
                        <a:tabLst/>
                      </a:pPr>
                      <a:r>
                        <a:rPr kumimoji="0" lang="en-US" sz="2000" b="0" i="0" u="none" strike="noStrike" cap="none" normalizeH="0" baseline="0" smtClean="0">
                          <a:ln>
                            <a:noFill/>
                          </a:ln>
                          <a:solidFill>
                            <a:schemeClr val="bg1"/>
                          </a:solidFill>
                          <a:effectLst/>
                          <a:latin typeface="Arial Rounded MT Bold"/>
                        </a:rPr>
                        <a:t>BMI of</a:t>
                      </a:r>
                    </a:p>
                    <a:p>
                      <a:pPr marL="0" marR="0" lvl="0" indent="0" algn="l" defTabSz="914400" rtl="0" eaLnBrk="1" fontAlgn="base" latinLnBrk="0" hangingPunct="1">
                        <a:lnSpc>
                          <a:spcPct val="100000"/>
                        </a:lnSpc>
                        <a:spcBef>
                          <a:spcPct val="0"/>
                        </a:spcBef>
                        <a:spcAft>
                          <a:spcPts val="2000"/>
                        </a:spcAft>
                        <a:buClrTx/>
                        <a:buSzTx/>
                        <a:buFontTx/>
                        <a:buNone/>
                        <a:tabLst/>
                      </a:pPr>
                      <a:r>
                        <a:rPr kumimoji="0" lang="en-US" sz="2000" b="0" i="0" u="none" strike="noStrike" cap="none" normalizeH="0" baseline="0" smtClean="0">
                          <a:ln>
                            <a:noFill/>
                          </a:ln>
                          <a:solidFill>
                            <a:schemeClr val="bg1"/>
                          </a:solidFill>
                          <a:effectLst/>
                          <a:latin typeface="Arial Rounded MT Bold"/>
                        </a:rPr>
                        <a:t>    25 -29.9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2000"/>
                        </a:spcAft>
                        <a:buClrTx/>
                        <a:buSzTx/>
                        <a:buFontTx/>
                        <a:buNone/>
                        <a:tabLst/>
                      </a:pPr>
                      <a:r>
                        <a:rPr kumimoji="0" lang="en-US" sz="2000" b="0" i="0" u="none" strike="noStrike" cap="none" normalizeH="0" baseline="0" smtClean="0">
                          <a:ln>
                            <a:noFill/>
                          </a:ln>
                          <a:solidFill>
                            <a:schemeClr val="bg1"/>
                          </a:solidFill>
                          <a:effectLst/>
                          <a:latin typeface="Arial Rounded MT Bold"/>
                        </a:rPr>
                        <a:t>BMI of </a:t>
                      </a:r>
                    </a:p>
                    <a:p>
                      <a:pPr marL="0" marR="0" lvl="0" indent="0" algn="l" defTabSz="914400" rtl="0" eaLnBrk="1" fontAlgn="base" latinLnBrk="0" hangingPunct="1">
                        <a:lnSpc>
                          <a:spcPct val="100000"/>
                        </a:lnSpc>
                        <a:spcBef>
                          <a:spcPct val="0"/>
                        </a:spcBef>
                        <a:spcAft>
                          <a:spcPts val="2000"/>
                        </a:spcAft>
                        <a:buClrTx/>
                        <a:buSzTx/>
                        <a:buFontTx/>
                        <a:buNone/>
                        <a:tabLst/>
                      </a:pPr>
                      <a:r>
                        <a:rPr kumimoji="0" lang="en-US" sz="2000" b="0" i="0" u="none" strike="noStrike" cap="none" normalizeH="0" baseline="0" smtClean="0">
                          <a:ln>
                            <a:noFill/>
                          </a:ln>
                          <a:solidFill>
                            <a:schemeClr val="bg1"/>
                          </a:solidFill>
                          <a:effectLst/>
                          <a:latin typeface="Arial Rounded MT Bold"/>
                        </a:rPr>
                        <a:t>     30-39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ts val="2000"/>
                        </a:spcAft>
                        <a:buClrTx/>
                        <a:buSzTx/>
                        <a:buFontTx/>
                        <a:buNone/>
                        <a:tabLst/>
                      </a:pPr>
                      <a:r>
                        <a:rPr kumimoji="0" lang="en-US" sz="2000" b="0" i="0" u="none" strike="noStrike" cap="none" normalizeH="0" baseline="0" smtClean="0">
                          <a:ln>
                            <a:noFill/>
                          </a:ln>
                          <a:solidFill>
                            <a:schemeClr val="bg1"/>
                          </a:solidFill>
                          <a:effectLst/>
                          <a:latin typeface="Arial Rounded MT Bold"/>
                        </a:rPr>
                        <a:t>BMI of </a:t>
                      </a:r>
                    </a:p>
                    <a:p>
                      <a:pPr marL="0" marR="0" lvl="0" indent="0" algn="l" defTabSz="914400" rtl="0" eaLnBrk="1" fontAlgn="base" latinLnBrk="0" hangingPunct="1">
                        <a:lnSpc>
                          <a:spcPct val="100000"/>
                        </a:lnSpc>
                        <a:spcBef>
                          <a:spcPct val="0"/>
                        </a:spcBef>
                        <a:spcAft>
                          <a:spcPts val="2000"/>
                        </a:spcAft>
                        <a:buClrTx/>
                        <a:buSzTx/>
                        <a:buFontTx/>
                        <a:buNone/>
                        <a:tabLst/>
                      </a:pPr>
                      <a:r>
                        <a:rPr kumimoji="0" lang="en-US" sz="2000" b="0" i="0" u="none" strike="noStrike" cap="none" normalizeH="0" baseline="0" smtClean="0">
                          <a:ln>
                            <a:noFill/>
                          </a:ln>
                          <a:solidFill>
                            <a:schemeClr val="bg1"/>
                          </a:solidFill>
                          <a:effectLst/>
                          <a:latin typeface="Arial Rounded MT Bold"/>
                        </a:rPr>
                        <a:t>    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idx="4294967295"/>
          </p:nvPr>
        </p:nvSpPr>
        <p:spPr/>
        <p:txBody>
          <a:bodyPr/>
          <a:lstStyle/>
          <a:p>
            <a:pPr eaLnBrk="1" hangingPunct="1"/>
            <a:r>
              <a:rPr lang="en-US" smtClean="0"/>
              <a:t>BMI calculation</a:t>
            </a:r>
          </a:p>
        </p:txBody>
      </p:sp>
      <p:sp>
        <p:nvSpPr>
          <p:cNvPr id="28674" name="Rectangle 3"/>
          <p:cNvSpPr>
            <a:spLocks noGrp="1"/>
          </p:cNvSpPr>
          <p:nvPr>
            <p:ph type="body" idx="4294967295"/>
          </p:nvPr>
        </p:nvSpPr>
        <p:spPr bwMode="auto">
          <a:xfrm>
            <a:off x="0" y="2540000"/>
            <a:ext cx="9144000" cy="4318000"/>
          </a:xfrm>
          <a:noFill/>
        </p:spPr>
        <p:txBody>
          <a:bodyPr wrap="square" numCol="1" anchor="t" anchorCtr="0" compatLnSpc="1">
            <a:prstTxWarp prst="textNoShape">
              <a:avLst/>
            </a:prstTxWarp>
            <a:normAutofit lnSpcReduction="10000"/>
          </a:bodyPr>
          <a:lstStyle/>
          <a:p>
            <a:pPr eaLnBrk="1" hangingPunct="1">
              <a:lnSpc>
                <a:spcPct val="80000"/>
              </a:lnSpc>
              <a:buFontTx/>
              <a:buNone/>
            </a:pPr>
            <a:r>
              <a:rPr lang="en-US" b="1" smtClean="0">
                <a:effectLst/>
              </a:rPr>
              <a:t>weight (lb) / [height (in)]2 x 703</a:t>
            </a:r>
          </a:p>
          <a:p>
            <a:pPr eaLnBrk="1" hangingPunct="1">
              <a:lnSpc>
                <a:spcPct val="80000"/>
              </a:lnSpc>
              <a:buFontTx/>
              <a:buNone/>
            </a:pPr>
            <a:r>
              <a:rPr lang="en-US" smtClean="0">
                <a:effectLst/>
              </a:rPr>
              <a:t>Example:</a:t>
            </a:r>
          </a:p>
          <a:p>
            <a:pPr eaLnBrk="1" hangingPunct="1">
              <a:lnSpc>
                <a:spcPct val="80000"/>
              </a:lnSpc>
              <a:buFontTx/>
              <a:buNone/>
            </a:pPr>
            <a:r>
              <a:rPr lang="en-US" b="1" smtClean="0">
                <a:effectLst/>
              </a:rPr>
              <a:t>EX: </a:t>
            </a:r>
            <a:r>
              <a:rPr lang="en-US" smtClean="0">
                <a:effectLst/>
              </a:rPr>
              <a:t>Person A: Wt = 220 lbs; Ht = 6’3</a:t>
            </a:r>
          </a:p>
          <a:p>
            <a:pPr eaLnBrk="1" hangingPunct="1">
              <a:lnSpc>
                <a:spcPct val="80000"/>
              </a:lnSpc>
              <a:buFontTx/>
              <a:buNone/>
            </a:pPr>
            <a:r>
              <a:rPr lang="en-US" smtClean="0">
                <a:effectLst/>
              </a:rPr>
              <a:t>Convert height to inches:</a:t>
            </a:r>
          </a:p>
          <a:p>
            <a:pPr eaLnBrk="1" hangingPunct="1">
              <a:lnSpc>
                <a:spcPct val="80000"/>
              </a:lnSpc>
              <a:buFontTx/>
              <a:buNone/>
            </a:pPr>
            <a:r>
              <a:rPr lang="en-US" b="1" smtClean="0">
                <a:effectLst/>
              </a:rPr>
              <a:t>6’3 = (12 in x 6 feet) + 3 in = 75 inches</a:t>
            </a:r>
          </a:p>
          <a:p>
            <a:pPr eaLnBrk="1" hangingPunct="1">
              <a:lnSpc>
                <a:spcPct val="80000"/>
              </a:lnSpc>
              <a:buFontTx/>
              <a:buNone/>
            </a:pPr>
            <a:r>
              <a:rPr lang="en-US" b="1" smtClean="0">
                <a:effectLst/>
              </a:rPr>
              <a:t>220 lbs. / (75” x 75”) x 703 = 27.5 BMI</a:t>
            </a:r>
          </a:p>
          <a:p>
            <a:pPr eaLnBrk="1" hangingPunct="1">
              <a:lnSpc>
                <a:spcPct val="80000"/>
              </a:lnSpc>
              <a:buFontTx/>
              <a:buNone/>
            </a:pPr>
            <a:r>
              <a:rPr lang="en-US" b="1" smtClean="0">
                <a:effectLst/>
              </a:rPr>
              <a:t>220/5625 x 703</a:t>
            </a:r>
          </a:p>
          <a:p>
            <a:pPr eaLnBrk="1" hangingPunct="1">
              <a:lnSpc>
                <a:spcPct val="80000"/>
              </a:lnSpc>
              <a:buFontTx/>
              <a:buNone/>
            </a:pPr>
            <a:r>
              <a:rPr lang="en-US" b="1" smtClean="0">
                <a:effectLst/>
              </a:rPr>
              <a:t>0.039111111 x 703 = 27.49</a:t>
            </a:r>
          </a:p>
          <a:p>
            <a:pPr eaLnBrk="1" hangingPunct="1">
              <a:lnSpc>
                <a:spcPct val="80000"/>
              </a:lnSpc>
              <a:buFontTx/>
              <a:buNone/>
            </a:pPr>
            <a:endParaRPr lang="en-US" smtClean="0">
              <a:effectLst/>
            </a:endParaRPr>
          </a:p>
          <a:p>
            <a:pPr eaLnBrk="1" hangingPunct="1">
              <a:lnSpc>
                <a:spcPct val="80000"/>
              </a:lnSpc>
              <a:buFontTx/>
              <a:buNone/>
            </a:pPr>
            <a:endParaRPr lang="en-US" sz="1000" smtClean="0">
              <a:effectLst/>
            </a:endParaRPr>
          </a:p>
        </p:txBody>
      </p:sp>
      <p:pic>
        <p:nvPicPr>
          <p:cNvPr id="28675" name="Picture 5" descr="ANd9GcRz6th8jRtIrtcKr-pbEjULu6Mlm4LicYfgajzU4JUcjNrWPvMm2CVdu6vc1A"/>
          <p:cNvPicPr>
            <a:picLocks noChangeAspect="1" noChangeArrowheads="1"/>
          </p:cNvPicPr>
          <p:nvPr/>
        </p:nvPicPr>
        <p:blipFill>
          <a:blip r:embed="rId2"/>
          <a:srcRect/>
          <a:stretch>
            <a:fillRect/>
          </a:stretch>
        </p:blipFill>
        <p:spPr bwMode="auto">
          <a:xfrm>
            <a:off x="6308725" y="3541713"/>
            <a:ext cx="2584450" cy="237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idx="4294967295"/>
          </p:nvPr>
        </p:nvSpPr>
        <p:spPr/>
        <p:txBody>
          <a:bodyPr/>
          <a:lstStyle/>
          <a:p>
            <a:pPr eaLnBrk="1" hangingPunct="1"/>
            <a:r>
              <a:rPr lang="en-US" b="1" smtClean="0"/>
              <a:t>The Health Consequences of Obesity</a:t>
            </a:r>
          </a:p>
        </p:txBody>
      </p:sp>
      <p:sp>
        <p:nvSpPr>
          <p:cNvPr id="29698" name="Rectangle 4"/>
          <p:cNvSpPr>
            <a:spLocks noGrp="1"/>
          </p:cNvSpPr>
          <p:nvPr>
            <p:ph type="body" sz="half" idx="4294967295"/>
          </p:nvPr>
        </p:nvSpPr>
        <p:spPr bwMode="auto">
          <a:xfrm>
            <a:off x="712788" y="2819400"/>
            <a:ext cx="3781425" cy="3581400"/>
          </a:xfrm>
          <a:noFill/>
        </p:spPr>
        <p:txBody>
          <a:bodyPr wrap="square" numCol="1" anchor="t" anchorCtr="0" compatLnSpc="1">
            <a:prstTxWarp prst="textNoShape">
              <a:avLst/>
            </a:prstTxWarp>
            <a:normAutofit lnSpcReduction="10000"/>
          </a:bodyPr>
          <a:lstStyle/>
          <a:p>
            <a:pPr eaLnBrk="1" hangingPunct="1"/>
            <a:r>
              <a:rPr lang="en-US" sz="2000" smtClean="0">
                <a:effectLst/>
              </a:rPr>
              <a:t>Coronary heart disease</a:t>
            </a:r>
          </a:p>
          <a:p>
            <a:pPr eaLnBrk="1" hangingPunct="1"/>
            <a:r>
              <a:rPr lang="en-US" sz="2000" smtClean="0">
                <a:effectLst/>
              </a:rPr>
              <a:t>Type 2 Diabetes</a:t>
            </a:r>
          </a:p>
          <a:p>
            <a:pPr eaLnBrk="1" hangingPunct="1"/>
            <a:r>
              <a:rPr lang="en-US" sz="2000" smtClean="0">
                <a:effectLst/>
              </a:rPr>
              <a:t>Cancer (endometrial, breast, Colon)</a:t>
            </a:r>
          </a:p>
          <a:p>
            <a:pPr eaLnBrk="1" hangingPunct="1"/>
            <a:r>
              <a:rPr lang="en-US" sz="2000" smtClean="0">
                <a:effectLst/>
              </a:rPr>
              <a:t>Hypertension (high Blood Pressure)</a:t>
            </a:r>
          </a:p>
          <a:p>
            <a:pPr eaLnBrk="1" hangingPunct="1"/>
            <a:r>
              <a:rPr lang="en-US" sz="2000" smtClean="0">
                <a:effectLst/>
              </a:rPr>
              <a:t>Dyslipidemia (high total cholesterol or high levels of triglycerides)</a:t>
            </a:r>
          </a:p>
        </p:txBody>
      </p:sp>
      <p:sp>
        <p:nvSpPr>
          <p:cNvPr id="29699" name="Rectangle 5"/>
          <p:cNvSpPr>
            <a:spLocks noGrp="1"/>
          </p:cNvSpPr>
          <p:nvPr>
            <p:ph type="body" sz="half" idx="4294967295"/>
          </p:nvPr>
        </p:nvSpPr>
        <p:spPr bwMode="auto">
          <a:xfrm>
            <a:off x="2547938" y="3011488"/>
            <a:ext cx="6596062" cy="3389312"/>
          </a:xfrm>
          <a:noFill/>
        </p:spPr>
        <p:txBody>
          <a:bodyPr wrap="square" numCol="1" anchor="t" anchorCtr="0" compatLnSpc="1">
            <a:prstTxWarp prst="textNoShape">
              <a:avLst/>
            </a:prstTxWarp>
          </a:bodyPr>
          <a:lstStyle/>
          <a:p>
            <a:pPr marL="2057400" lvl="4" indent="-228600"/>
            <a:r>
              <a:rPr lang="en-US" sz="2000" smtClean="0">
                <a:effectLst/>
              </a:rPr>
              <a:t>Stroke</a:t>
            </a:r>
          </a:p>
          <a:p>
            <a:pPr marL="2057400" lvl="4" indent="-228600"/>
            <a:r>
              <a:rPr lang="en-US" sz="2000" smtClean="0">
                <a:effectLst/>
              </a:rPr>
              <a:t>Liver and gallbladder disease</a:t>
            </a:r>
          </a:p>
          <a:p>
            <a:pPr marL="2057400" lvl="4" indent="-228600"/>
            <a:r>
              <a:rPr lang="en-US" sz="2000" smtClean="0">
                <a:effectLst/>
              </a:rPr>
              <a:t>Sleep apnea and respiratory problems </a:t>
            </a:r>
          </a:p>
          <a:p>
            <a:pPr marL="2057400" lvl="4" indent="-228600"/>
            <a:r>
              <a:rPr lang="en-US" sz="2000" smtClean="0">
                <a:effectLst/>
              </a:rPr>
              <a:t>Osteoarthritis (degeneration of cartilage and underlying Bone within a joint)</a:t>
            </a:r>
          </a:p>
          <a:p>
            <a:pPr marL="2057400" lvl="4" indent="-228600"/>
            <a:r>
              <a:rPr lang="en-US" sz="2000" smtClean="0">
                <a:effectLst/>
              </a:rPr>
              <a:t>Gynecological problems (abnormal menses, infertility)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idx="4294967295"/>
          </p:nvPr>
        </p:nvSpPr>
        <p:spPr/>
        <p:txBody>
          <a:bodyPr/>
          <a:lstStyle/>
          <a:p>
            <a:endParaRPr lang="en-US" smtClean="0"/>
          </a:p>
        </p:txBody>
      </p:sp>
      <p:sp>
        <p:nvSpPr>
          <p:cNvPr id="30722" name="Rectangle 3"/>
          <p:cNvSpPr>
            <a:spLocks noGrp="1"/>
          </p:cNvSpPr>
          <p:nvPr>
            <p:ph type="body" idx="4294967295"/>
          </p:nvPr>
        </p:nvSpPr>
        <p:spPr bwMode="auto">
          <a:noFill/>
        </p:spPr>
        <p:txBody>
          <a:bodyPr wrap="square" numCol="1" anchor="t" anchorCtr="0" compatLnSpc="1">
            <a:prstTxWarp prst="textNoShape">
              <a:avLst/>
            </a:prstTxWarp>
          </a:bodyPr>
          <a:lstStyle/>
          <a:p>
            <a:endParaRPr lang="en-US" smtClean="0">
              <a:effectLst/>
            </a:endParaRPr>
          </a:p>
        </p:txBody>
      </p:sp>
      <p:pic>
        <p:nvPicPr>
          <p:cNvPr id="30723" name="Picture 5" descr="obesity-and-health"/>
          <p:cNvPicPr>
            <a:picLocks noChangeAspect="1" noChangeArrowheads="1"/>
          </p:cNvPicPr>
          <p:nvPr/>
        </p:nvPicPr>
        <p:blipFill>
          <a:blip r:embed="rId2"/>
          <a:srcRect/>
          <a:stretch>
            <a:fillRect/>
          </a:stretch>
        </p:blipFill>
        <p:spPr bwMode="auto">
          <a:xfrm>
            <a:off x="1566863" y="1563688"/>
            <a:ext cx="6046787" cy="4837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idx="4294967295"/>
          </p:nvPr>
        </p:nvSpPr>
        <p:spPr/>
        <p:txBody>
          <a:bodyPr/>
          <a:lstStyle/>
          <a:p>
            <a:r>
              <a:rPr lang="en-US" b="1" smtClean="0"/>
              <a:t>Cost of obesity</a:t>
            </a:r>
          </a:p>
        </p:txBody>
      </p:sp>
      <p:sp>
        <p:nvSpPr>
          <p:cNvPr id="31746" name="Rectangle 3"/>
          <p:cNvSpPr>
            <a:spLocks noGrp="1"/>
          </p:cNvSpPr>
          <p:nvPr>
            <p:ph type="body" idx="4294967295"/>
          </p:nvPr>
        </p:nvSpPr>
        <p:spPr bwMode="auto">
          <a:xfrm>
            <a:off x="712788" y="2819400"/>
            <a:ext cx="8310188" cy="4038600"/>
          </a:xfrm>
          <a:noFill/>
        </p:spPr>
        <p:txBody>
          <a:bodyPr wrap="square" numCol="1" anchor="t" anchorCtr="0" compatLnSpc="1">
            <a:prstTxWarp prst="textNoShape">
              <a:avLst/>
            </a:prstTxWarp>
            <a:normAutofit/>
          </a:bodyPr>
          <a:lstStyle/>
          <a:p>
            <a:pPr>
              <a:lnSpc>
                <a:spcPct val="90000"/>
              </a:lnSpc>
              <a:buFontTx/>
              <a:buNone/>
            </a:pPr>
            <a:r>
              <a:rPr lang="en-US" sz="2700" b="1" dirty="0" smtClean="0">
                <a:effectLst/>
              </a:rPr>
              <a:t>Fact Check : How much is spent annually (2008 on obesity in the United States?</a:t>
            </a:r>
          </a:p>
          <a:p>
            <a:pPr algn="r">
              <a:lnSpc>
                <a:spcPct val="90000"/>
              </a:lnSpc>
            </a:pPr>
            <a:r>
              <a:rPr lang="en-US" sz="2800" dirty="0">
                <a:effectLst/>
              </a:rPr>
              <a:t>In 2008, medical costs associated with obesity were estimated at $147 billion; the medical costs for people who are obese were $1,429 higher than those of normal weight</a:t>
            </a:r>
            <a:r>
              <a:rPr lang="en-US" sz="2800" dirty="0" smtClean="0">
                <a:effectLst/>
              </a:rPr>
              <a:t>.</a:t>
            </a:r>
            <a:r>
              <a:rPr lang="en-US" sz="2700" b="1" dirty="0" smtClean="0">
                <a:effectLst/>
              </a:rPr>
              <a:t> </a:t>
            </a:r>
            <a:r>
              <a:rPr lang="en-US" sz="1500" b="1" dirty="0" smtClean="0">
                <a:effectLst/>
                <a:hlinkClick r:id="rId2"/>
              </a:rPr>
              <a:t>Centers for Disease Control and Prevention</a:t>
            </a:r>
            <a:endParaRPr lang="en-US" sz="1500" b="1" dirty="0" smtClean="0">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idx="4294967295"/>
          </p:nvPr>
        </p:nvSpPr>
        <p:spPr>
          <a:xfrm>
            <a:off x="787400" y="1371600"/>
            <a:ext cx="7716838" cy="1447800"/>
          </a:xfrm>
        </p:spPr>
        <p:txBody>
          <a:bodyPr/>
          <a:lstStyle/>
          <a:p>
            <a:r>
              <a:rPr lang="en-US" sz="3200" b="1" smtClean="0"/>
              <a:t>Super-size equipment helps D.C. area EMTs move the obese</a:t>
            </a:r>
          </a:p>
        </p:txBody>
      </p:sp>
      <p:sp>
        <p:nvSpPr>
          <p:cNvPr id="32770" name="Rectangle 7"/>
          <p:cNvSpPr>
            <a:spLocks noGrp="1"/>
          </p:cNvSpPr>
          <p:nvPr>
            <p:ph type="body" sz="half" idx="4294967295"/>
          </p:nvPr>
        </p:nvSpPr>
        <p:spPr bwMode="auto">
          <a:xfrm>
            <a:off x="5095875" y="3011488"/>
            <a:ext cx="3783013" cy="3389312"/>
          </a:xfrm>
          <a:noFill/>
        </p:spPr>
        <p:txBody>
          <a:bodyPr wrap="square" numCol="1" anchor="t" anchorCtr="0" compatLnSpc="1">
            <a:prstTxWarp prst="textNoShape">
              <a:avLst/>
            </a:prstTxWarp>
          </a:bodyPr>
          <a:lstStyle/>
          <a:p>
            <a:r>
              <a:rPr lang="en-US" sz="2000" smtClean="0">
                <a:solidFill>
                  <a:schemeClr val="tx1"/>
                </a:solidFill>
                <a:effectLst/>
              </a:rPr>
              <a:t>Patients weighing more than 450 pounds can be transported on the larger gurney.</a:t>
            </a:r>
          </a:p>
        </p:txBody>
      </p:sp>
      <p:pic>
        <p:nvPicPr>
          <p:cNvPr id="32771" name="Picture 8" descr="Patients weighing more than 450 pounds can be transported on the larger gurney."/>
          <p:cNvPicPr>
            <a:picLocks noGrp="1" noChangeAspect="1" noChangeArrowheads="1"/>
          </p:cNvPicPr>
          <p:nvPr>
            <p:ph sz="half" idx="4294967295"/>
          </p:nvPr>
        </p:nvPicPr>
        <p:blipFill>
          <a:blip r:embed="rId2"/>
          <a:srcRect/>
          <a:stretch>
            <a:fillRect/>
          </a:stretch>
        </p:blipFill>
        <p:spPr bwMode="auto">
          <a:xfrm>
            <a:off x="244475" y="3011488"/>
            <a:ext cx="4851400" cy="310515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idx="4294967295"/>
          </p:nvPr>
        </p:nvSpPr>
        <p:spPr/>
        <p:txBody>
          <a:bodyPr/>
          <a:lstStyle/>
          <a:p>
            <a:r>
              <a:rPr lang="en-US" smtClean="0"/>
              <a:t>Ending obesity</a:t>
            </a:r>
          </a:p>
        </p:txBody>
      </p:sp>
      <p:sp>
        <p:nvSpPr>
          <p:cNvPr id="33794" name="Rectangle 3"/>
          <p:cNvSpPr>
            <a:spLocks noGrp="1"/>
          </p:cNvSpPr>
          <p:nvPr>
            <p:ph type="body" idx="4294967295"/>
          </p:nvPr>
        </p:nvSpPr>
        <p:spPr bwMode="auto">
          <a:xfrm>
            <a:off x="712788" y="2819400"/>
            <a:ext cx="7716837" cy="4038600"/>
          </a:xfrm>
          <a:noFill/>
        </p:spPr>
        <p:txBody>
          <a:bodyPr wrap="square" numCol="1" anchor="t" anchorCtr="0" compatLnSpc="1">
            <a:prstTxWarp prst="textNoShape">
              <a:avLst/>
            </a:prstTxWarp>
          </a:bodyPr>
          <a:lstStyle/>
          <a:p>
            <a:r>
              <a:rPr lang="en-US" smtClean="0">
                <a:effectLst/>
              </a:rPr>
              <a:t>Obesity is widespread due to our national-scale system of food production and distribution, which surrounds children — especially lower-income children — with high-calorie products. “The problem lies not just in a child, but the whole environment around a child,” says Albright. “To end obesity, we need to produce healthier, more accessible, more affordable food.” </a:t>
            </a:r>
          </a:p>
          <a:p>
            <a:pPr algn="r"/>
            <a:r>
              <a:rPr lang="en-US" sz="2000" smtClean="0">
                <a:effectLst/>
              </a:rPr>
              <a:t>MIT, Nov., 2009</a:t>
            </a:r>
          </a:p>
        </p:txBody>
      </p:sp>
      <p:pic>
        <p:nvPicPr>
          <p:cNvPr id="33795" name="Picture 4"/>
          <p:cNvPicPr>
            <a:picLocks noChangeAspect="1" noChangeArrowheads="1"/>
          </p:cNvPicPr>
          <p:nvPr/>
        </p:nvPicPr>
        <p:blipFill>
          <a:blip r:embed="rId2"/>
          <a:srcRect/>
          <a:stretch>
            <a:fillRect/>
          </a:stretch>
        </p:blipFill>
        <p:spPr bwMode="auto">
          <a:xfrm>
            <a:off x="5857875" y="152400"/>
            <a:ext cx="2984500" cy="23876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idx="4294967295"/>
          </p:nvPr>
        </p:nvSpPr>
        <p:spPr/>
        <p:txBody>
          <a:bodyPr/>
          <a:lstStyle/>
          <a:p>
            <a:r>
              <a:rPr lang="en-US" smtClean="0"/>
              <a:t>MIT, Feb., 2009</a:t>
            </a:r>
          </a:p>
        </p:txBody>
      </p:sp>
      <p:sp>
        <p:nvSpPr>
          <p:cNvPr id="34818" name="Rectangle 3"/>
          <p:cNvSpPr>
            <a:spLocks noGrp="1"/>
          </p:cNvSpPr>
          <p:nvPr>
            <p:ph type="body" idx="4294967295"/>
          </p:nvPr>
        </p:nvSpPr>
        <p:spPr bwMode="auto">
          <a:noFill/>
        </p:spPr>
        <p:txBody>
          <a:bodyPr wrap="square" numCol="1" anchor="t" anchorCtr="0" compatLnSpc="1">
            <a:prstTxWarp prst="textNoShape">
              <a:avLst/>
            </a:prstTxWarp>
          </a:bodyPr>
          <a:lstStyle/>
          <a:p>
            <a:r>
              <a:rPr lang="en-US" sz="3200" b="1" smtClean="0">
                <a:effectLst/>
              </a:rPr>
              <a:t>The crux of the problem is how to make food both cheap and healthy. As multiple economic studies show, the price of healthy food has risen more quickly than the price of unhealthy food in recent decades.</a:t>
            </a:r>
            <a:r>
              <a:rPr lang="en-US" sz="2800" smtClean="0">
                <a:effectLst/>
              </a:rPr>
              <a:t> </a:t>
            </a:r>
          </a:p>
          <a:p>
            <a:pPr algn="r">
              <a:buFontTx/>
              <a:buNone/>
            </a:pPr>
            <a:endParaRPr lang="en-US" smtClean="0">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idx="4294967295"/>
          </p:nvPr>
        </p:nvSpPr>
        <p:spPr/>
        <p:txBody>
          <a:bodyPr/>
          <a:lstStyle/>
          <a:p>
            <a:r>
              <a:rPr lang="en-US" sz="3200" smtClean="0"/>
              <a:t>Junk foods </a:t>
            </a:r>
            <a:r>
              <a:rPr lang="en-US" sz="3200" b="1" smtClean="0"/>
              <a:t>tends</a:t>
            </a:r>
            <a:r>
              <a:rPr lang="en-US" sz="3200" smtClean="0"/>
              <a:t> to cost less than fruits, vegetables and other healthful foods.</a:t>
            </a:r>
          </a:p>
        </p:txBody>
      </p:sp>
      <p:sp>
        <p:nvSpPr>
          <p:cNvPr id="35842" name="Rectangle 6"/>
          <p:cNvSpPr>
            <a:spLocks noGrp="1"/>
          </p:cNvSpPr>
          <p:nvPr>
            <p:ph type="body" sz="half" idx="4294967295"/>
          </p:nvPr>
        </p:nvSpPr>
        <p:spPr bwMode="auto">
          <a:xfrm>
            <a:off x="712788" y="5762625"/>
            <a:ext cx="7716837" cy="638175"/>
          </a:xfrm>
          <a:noFill/>
        </p:spPr>
        <p:txBody>
          <a:bodyPr wrap="square" numCol="1" anchor="t" anchorCtr="0" compatLnSpc="1">
            <a:prstTxWarp prst="textNoShape">
              <a:avLst/>
            </a:prstTxWarp>
          </a:bodyPr>
          <a:lstStyle/>
          <a:p>
            <a:r>
              <a:rPr lang="en-US" sz="2000" b="1" smtClean="0">
                <a:solidFill>
                  <a:schemeClr val="accent1"/>
                </a:solidFill>
                <a:effectLst/>
              </a:rPr>
              <a:t>Jack in the Box :</a:t>
            </a:r>
            <a:r>
              <a:rPr lang="en-US" sz="2000" smtClean="0">
                <a:solidFill>
                  <a:schemeClr val="accent1"/>
                </a:solidFill>
                <a:effectLst/>
              </a:rPr>
              <a:t>Jumbo Jack, 600 calories, 35 grams fat</a:t>
            </a:r>
          </a:p>
        </p:txBody>
      </p:sp>
      <p:pic>
        <p:nvPicPr>
          <p:cNvPr id="35843" name="Picture 7"/>
          <p:cNvPicPr>
            <a:picLocks noGrp="1" noChangeAspect="1" noChangeArrowheads="1"/>
          </p:cNvPicPr>
          <p:nvPr>
            <p:ph sz="quarter" idx="4294967295"/>
          </p:nvPr>
        </p:nvPicPr>
        <p:blipFill>
          <a:blip r:embed="rId2"/>
          <a:srcRect/>
          <a:stretch>
            <a:fillRect/>
          </a:stretch>
        </p:blipFill>
        <p:spPr bwMode="auto">
          <a:xfrm>
            <a:off x="2109507" y="2819400"/>
            <a:ext cx="2187575" cy="2744788"/>
          </a:xfrm>
        </p:spPr>
      </p:pic>
      <p:pic>
        <p:nvPicPr>
          <p:cNvPr id="35844" name="Picture 8"/>
          <p:cNvPicPr>
            <a:picLocks noGrp="1" noChangeAspect="1" noChangeArrowheads="1"/>
          </p:cNvPicPr>
          <p:nvPr>
            <p:ph sz="quarter" idx="4294967295"/>
          </p:nvPr>
        </p:nvPicPr>
        <p:blipFill>
          <a:blip r:embed="rId3"/>
          <a:srcRect/>
          <a:stretch>
            <a:fillRect/>
          </a:stretch>
        </p:blipFill>
        <p:spPr bwMode="auto">
          <a:xfrm>
            <a:off x="5405438" y="2819400"/>
            <a:ext cx="2573337" cy="2573338"/>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478338" y="990600"/>
            <a:ext cx="3951287" cy="1431925"/>
          </a:xfrm>
        </p:spPr>
        <p:txBody>
          <a:bodyPr/>
          <a:lstStyle/>
          <a:p>
            <a:pPr eaLnBrk="1" hangingPunct="1"/>
            <a:r>
              <a:rPr lang="en-US" sz="4600" smtClean="0"/>
              <a:t>Obesity</a:t>
            </a:r>
          </a:p>
        </p:txBody>
      </p:sp>
      <p:sp>
        <p:nvSpPr>
          <p:cNvPr id="16386" name="Text Placeholder 3"/>
          <p:cNvSpPr>
            <a:spLocks noGrp="1"/>
          </p:cNvSpPr>
          <p:nvPr>
            <p:ph type="body" sz="half" idx="2"/>
          </p:nvPr>
        </p:nvSpPr>
        <p:spPr bwMode="auto">
          <a:xfrm>
            <a:off x="4478338" y="2547938"/>
            <a:ext cx="4665662" cy="5129212"/>
          </a:xfrm>
        </p:spPr>
        <p:txBody>
          <a:bodyPr wrap="square" numCol="1" anchor="t" anchorCtr="0" compatLnSpc="1">
            <a:prstTxWarp prst="textNoShape">
              <a:avLst/>
            </a:prstTxWarp>
          </a:bodyPr>
          <a:lstStyle/>
          <a:p>
            <a:pPr algn="ctr"/>
            <a:r>
              <a:rPr lang="en-US" sz="4400" smtClean="0"/>
              <a:t>Obesity is defined as having an excessive amount of body fat. (BMI of 30+)</a:t>
            </a:r>
          </a:p>
        </p:txBody>
      </p:sp>
      <p:pic>
        <p:nvPicPr>
          <p:cNvPr id="16387" name="Picture 5" descr="childhood-obesity2"/>
          <p:cNvPicPr>
            <a:picLocks noChangeAspect="1" noChangeArrowheads="1"/>
          </p:cNvPicPr>
          <p:nvPr/>
        </p:nvPicPr>
        <p:blipFill>
          <a:blip r:embed="rId2"/>
          <a:srcRect/>
          <a:stretch>
            <a:fillRect/>
          </a:stretch>
        </p:blipFill>
        <p:spPr bwMode="auto">
          <a:xfrm>
            <a:off x="149225" y="2043113"/>
            <a:ext cx="4329113" cy="326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idx="4294967295"/>
          </p:nvPr>
        </p:nvSpPr>
        <p:spPr/>
        <p:txBody>
          <a:bodyPr/>
          <a:lstStyle/>
          <a:p>
            <a:endParaRPr lang="en-US" smtClean="0"/>
          </a:p>
        </p:txBody>
      </p:sp>
      <p:sp>
        <p:nvSpPr>
          <p:cNvPr id="36866" name="Rectangle 3"/>
          <p:cNvSpPr>
            <a:spLocks noGrp="1"/>
          </p:cNvSpPr>
          <p:nvPr>
            <p:ph type="body" idx="4294967295"/>
          </p:nvPr>
        </p:nvSpPr>
        <p:spPr bwMode="auto">
          <a:noFill/>
        </p:spPr>
        <p:txBody>
          <a:bodyPr wrap="square" numCol="1" anchor="t" anchorCtr="0" compatLnSpc="1">
            <a:prstTxWarp prst="textNoShape">
              <a:avLst/>
            </a:prstTxWarp>
          </a:bodyPr>
          <a:lstStyle/>
          <a:p>
            <a:r>
              <a:rPr lang="en-US" smtClean="0">
                <a:effectLst/>
              </a:rPr>
              <a:t>But will we end up paying more for health care?</a:t>
            </a:r>
          </a:p>
          <a:p>
            <a:r>
              <a:rPr lang="en-US" smtClean="0">
                <a:effectLst/>
              </a:rPr>
              <a:t>Will power?  Too indulgent?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title" idx="4294967295"/>
          </p:nvPr>
        </p:nvSpPr>
        <p:spPr/>
        <p:txBody>
          <a:bodyPr/>
          <a:lstStyle/>
          <a:p>
            <a:endParaRPr lang="en-US" smtClean="0"/>
          </a:p>
        </p:txBody>
      </p:sp>
      <p:sp>
        <p:nvSpPr>
          <p:cNvPr id="37890" name="Rectangle 3"/>
          <p:cNvSpPr>
            <a:spLocks noGrp="1"/>
          </p:cNvSpPr>
          <p:nvPr>
            <p:ph type="body" idx="4294967295"/>
          </p:nvPr>
        </p:nvSpPr>
        <p:spPr bwMode="auto">
          <a:noFill/>
        </p:spPr>
        <p:txBody>
          <a:bodyPr wrap="square" numCol="1" anchor="t" anchorCtr="0" compatLnSpc="1">
            <a:prstTxWarp prst="textNoShape">
              <a:avLst/>
            </a:prstTxWarp>
          </a:bodyPr>
          <a:lstStyle/>
          <a:p>
            <a:endParaRPr lang="en-US" smtClean="0">
              <a:effectLst/>
            </a:endParaRPr>
          </a:p>
        </p:txBody>
      </p:sp>
      <p:pic>
        <p:nvPicPr>
          <p:cNvPr id="37891" name="Picture 5" descr="national-obesity-forum2"/>
          <p:cNvPicPr>
            <a:picLocks noChangeAspect="1" noChangeArrowheads="1"/>
          </p:cNvPicPr>
          <p:nvPr/>
        </p:nvPicPr>
        <p:blipFill>
          <a:blip r:embed="rId2"/>
          <a:srcRect/>
          <a:stretch>
            <a:fillRect/>
          </a:stretch>
        </p:blipFill>
        <p:spPr bwMode="auto">
          <a:xfrm>
            <a:off x="493713" y="877888"/>
            <a:ext cx="3019425" cy="4265612"/>
          </a:xfrm>
          <a:prstGeom prst="rect">
            <a:avLst/>
          </a:prstGeom>
          <a:noFill/>
          <a:ln w="9525">
            <a:noFill/>
            <a:miter lim="800000"/>
            <a:headEnd/>
            <a:tailEnd/>
          </a:ln>
        </p:spPr>
      </p:pic>
      <p:pic>
        <p:nvPicPr>
          <p:cNvPr id="37892" name="Picture 7" descr="obesity"/>
          <p:cNvPicPr>
            <a:picLocks noChangeAspect="1" noChangeArrowheads="1"/>
          </p:cNvPicPr>
          <p:nvPr/>
        </p:nvPicPr>
        <p:blipFill>
          <a:blip r:embed="rId3"/>
          <a:srcRect/>
          <a:stretch>
            <a:fillRect/>
          </a:stretch>
        </p:blipFill>
        <p:spPr bwMode="auto">
          <a:xfrm>
            <a:off x="3937000" y="0"/>
            <a:ext cx="4521200" cy="640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idx="4294967295"/>
          </p:nvPr>
        </p:nvSpPr>
        <p:spPr>
          <a:xfrm>
            <a:off x="1031875" y="4021138"/>
            <a:ext cx="7716838" cy="1643062"/>
          </a:xfrm>
        </p:spPr>
        <p:txBody>
          <a:bodyPr/>
          <a:lstStyle/>
          <a:p>
            <a:r>
              <a:rPr lang="en-US" smtClean="0"/>
              <a:t>“The first wealth is health." —Ralph Waldo Emerson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p:cNvSpPr>
          <p:nvPr>
            <p:ph type="title" idx="4294967295"/>
          </p:nvPr>
        </p:nvSpPr>
        <p:spPr/>
        <p:txBody>
          <a:bodyPr/>
          <a:lstStyle/>
          <a:p>
            <a:endParaRPr lang="en-US" smtClean="0"/>
          </a:p>
        </p:txBody>
      </p:sp>
      <p:sp>
        <p:nvSpPr>
          <p:cNvPr id="39938" name="Rectangle 3"/>
          <p:cNvSpPr>
            <a:spLocks noGrp="1"/>
          </p:cNvSpPr>
          <p:nvPr>
            <p:ph type="body" idx="4294967295"/>
          </p:nvPr>
        </p:nvSpPr>
        <p:spPr bwMode="auto">
          <a:noFill/>
        </p:spPr>
        <p:txBody>
          <a:bodyPr wrap="square" numCol="1" anchor="t" anchorCtr="0" compatLnSpc="1">
            <a:prstTxWarp prst="textNoShape">
              <a:avLst/>
            </a:prstTxWarp>
          </a:bodyPr>
          <a:lstStyle/>
          <a:p>
            <a:endParaRPr lang="en-US" smtClean="0">
              <a:effectLst/>
            </a:endParaRPr>
          </a:p>
        </p:txBody>
      </p:sp>
      <p:pic>
        <p:nvPicPr>
          <p:cNvPr id="39939" name="Picture 5" descr="obesity-ads"/>
          <p:cNvPicPr>
            <a:picLocks noChangeAspect="1" noChangeArrowheads="1"/>
          </p:cNvPicPr>
          <p:nvPr/>
        </p:nvPicPr>
        <p:blipFill>
          <a:blip r:embed="rId2"/>
          <a:srcRect/>
          <a:stretch>
            <a:fillRect/>
          </a:stretch>
        </p:blipFill>
        <p:spPr bwMode="auto">
          <a:xfrm>
            <a:off x="1273175" y="1371600"/>
            <a:ext cx="6448425" cy="4795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idx="4294967295"/>
          </p:nvPr>
        </p:nvSpPr>
        <p:spPr/>
        <p:txBody>
          <a:bodyPr/>
          <a:lstStyle/>
          <a:p>
            <a:endParaRPr lang="en-US" smtClean="0"/>
          </a:p>
        </p:txBody>
      </p:sp>
      <p:sp>
        <p:nvSpPr>
          <p:cNvPr id="53251" name="Rectangle 3"/>
          <p:cNvSpPr>
            <a:spLocks noGrp="1"/>
          </p:cNvSpPr>
          <p:nvPr>
            <p:ph type="body" idx="4294967295"/>
          </p:nvPr>
        </p:nvSpPr>
        <p:spPr bwMode="auto">
          <a:noFill/>
        </p:spPr>
        <p:txBody>
          <a:bodyPr wrap="square" numCol="1" anchor="t" anchorCtr="0" compatLnSpc="1">
            <a:prstTxWarp prst="textNoShape">
              <a:avLst/>
            </a:prstTxWarp>
          </a:bodyPr>
          <a:lstStyle/>
          <a:p>
            <a:pPr>
              <a:lnSpc>
                <a:spcPct val="80000"/>
              </a:lnSpc>
            </a:pPr>
            <a:r>
              <a:rPr lang="en-US" sz="1200" smtClean="0">
                <a:effectLst/>
              </a:rPr>
              <a:t>food artist</a:t>
            </a:r>
            <a:endParaRPr lang="en-US" sz="1200" smtClean="0">
              <a:effectLst/>
              <a:hlinkClick r:id="rId2"/>
            </a:endParaRPr>
          </a:p>
          <a:p>
            <a:pPr>
              <a:lnSpc>
                <a:spcPct val="80000"/>
              </a:lnSpc>
            </a:pPr>
            <a:r>
              <a:rPr lang="en-US" sz="1200" smtClean="0">
                <a:effectLst/>
                <a:hlinkClick r:id="rId2"/>
              </a:rPr>
              <a:t>http://www.youtube.com/watch?v=xA14pAGW4UA&amp;playnext=1&amp;list=PLFEF3332B5FD8F462&amp;index=15</a:t>
            </a:r>
            <a:endParaRPr lang="en-US" sz="1200" smtClean="0">
              <a:effectLst/>
            </a:endParaRPr>
          </a:p>
          <a:p>
            <a:pPr>
              <a:lnSpc>
                <a:spcPct val="80000"/>
              </a:lnSpc>
            </a:pPr>
            <a:r>
              <a:rPr lang="en-US" sz="1200" smtClean="0">
                <a:effectLst/>
              </a:rPr>
              <a:t> </a:t>
            </a:r>
          </a:p>
          <a:p>
            <a:pPr>
              <a:lnSpc>
                <a:spcPct val="80000"/>
              </a:lnSpc>
            </a:pPr>
            <a:r>
              <a:rPr lang="en-US" sz="1200" smtClean="0">
                <a:effectLst/>
              </a:rPr>
              <a:t>bionic burger</a:t>
            </a:r>
            <a:endParaRPr lang="en-US" sz="1200" smtClean="0">
              <a:effectLst/>
              <a:hlinkClick r:id="rId2"/>
            </a:endParaRPr>
          </a:p>
          <a:p>
            <a:pPr>
              <a:lnSpc>
                <a:spcPct val="80000"/>
              </a:lnSpc>
            </a:pPr>
            <a:r>
              <a:rPr lang="en-US" sz="1200" smtClean="0">
                <a:effectLst/>
                <a:hlinkClick r:id="rId2"/>
              </a:rPr>
              <a:t>http://www.youtube.com/watch?v=xA14pAGW4UA&amp;playnext=1&amp;list=PLFEF3332B5FD8F462&amp;index=15</a:t>
            </a:r>
            <a:endParaRPr lang="en-US" sz="1200" smtClean="0">
              <a:effectLst/>
            </a:endParaRPr>
          </a:p>
          <a:p>
            <a:pPr>
              <a:lnSpc>
                <a:spcPct val="80000"/>
              </a:lnSpc>
            </a:pPr>
            <a:r>
              <a:rPr lang="en-US" sz="1200" smtClean="0">
                <a:effectLst/>
              </a:rPr>
              <a:t> </a:t>
            </a:r>
          </a:p>
          <a:p>
            <a:pPr>
              <a:lnSpc>
                <a:spcPct val="80000"/>
              </a:lnSpc>
            </a:pPr>
            <a:r>
              <a:rPr lang="en-US" sz="1200" smtClean="0">
                <a:effectLst/>
              </a:rPr>
              <a:t>morgon mcdonald food won't rot</a:t>
            </a:r>
            <a:endParaRPr lang="en-US" sz="1200" smtClean="0">
              <a:effectLst/>
              <a:hlinkClick r:id="rId3"/>
            </a:endParaRPr>
          </a:p>
          <a:p>
            <a:pPr>
              <a:lnSpc>
                <a:spcPct val="80000"/>
              </a:lnSpc>
            </a:pPr>
            <a:r>
              <a:rPr lang="en-US" sz="1200" smtClean="0">
                <a:effectLst/>
                <a:hlinkClick r:id="rId3"/>
              </a:rPr>
              <a:t>http://www.youtube.com/watch?v=j-ljW5YEdao&amp;feature=related</a:t>
            </a:r>
            <a:endParaRPr lang="en-US" sz="1200" smtClean="0">
              <a:effectLs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idx="4294967295"/>
          </p:nvPr>
        </p:nvSpPr>
        <p:spPr/>
        <p:txBody>
          <a:bodyPr/>
          <a:lstStyle/>
          <a:p>
            <a:endParaRPr lang="en-US" smtClean="0"/>
          </a:p>
        </p:txBody>
      </p:sp>
      <p:sp>
        <p:nvSpPr>
          <p:cNvPr id="40962" name="Rectangle 3"/>
          <p:cNvSpPr>
            <a:spLocks noGrp="1"/>
          </p:cNvSpPr>
          <p:nvPr>
            <p:ph type="body" idx="4294967295"/>
          </p:nvPr>
        </p:nvSpPr>
        <p:spPr bwMode="auto">
          <a:noFill/>
        </p:spPr>
        <p:txBody>
          <a:bodyPr wrap="square" numCol="1" anchor="t" anchorCtr="0" compatLnSpc="1">
            <a:prstTxWarp prst="textNoShape">
              <a:avLst/>
            </a:prstTxWarp>
          </a:bodyPr>
          <a:lstStyle/>
          <a:p>
            <a:endParaRPr lang="en-US" smtClean="0">
              <a:effectLst/>
            </a:endParaRPr>
          </a:p>
        </p:txBody>
      </p:sp>
      <p:pic>
        <p:nvPicPr>
          <p:cNvPr id="40963" name="Picture 5" descr="obesity_daddy_ooh"/>
          <p:cNvPicPr>
            <a:picLocks noChangeAspect="1" noChangeArrowheads="1"/>
          </p:cNvPicPr>
          <p:nvPr/>
        </p:nvPicPr>
        <p:blipFill>
          <a:blip r:embed="rId2"/>
          <a:srcRect/>
          <a:stretch>
            <a:fillRect/>
          </a:stretch>
        </p:blipFill>
        <p:spPr bwMode="auto">
          <a:xfrm>
            <a:off x="1431925" y="46038"/>
            <a:ext cx="5695950" cy="6811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a:xfrm>
            <a:off x="712788" y="304800"/>
            <a:ext cx="7716837" cy="1958975"/>
          </a:xfrm>
        </p:spPr>
        <p:txBody>
          <a:bodyPr/>
          <a:lstStyle/>
          <a:p>
            <a:pPr eaLnBrk="1" hangingPunct="1"/>
            <a:r>
              <a:rPr lang="en-US" sz="3600" smtClean="0"/>
              <a:t>Worldwide obesity, 2005</a:t>
            </a:r>
            <a:br>
              <a:rPr lang="en-US" sz="3600" smtClean="0"/>
            </a:br>
            <a:r>
              <a:rPr lang="en-US" sz="1600" smtClean="0"/>
              <a:t>Percentage of total population who have a BMI (body mass index) greater than 30</a:t>
            </a:r>
          </a:p>
        </p:txBody>
      </p:sp>
      <p:sp>
        <p:nvSpPr>
          <p:cNvPr id="17410" name="Rectangle 3"/>
          <p:cNvSpPr>
            <a:spLocks noGrp="1"/>
          </p:cNvSpPr>
          <p:nvPr>
            <p:ph type="body" sz="half" idx="4294967295"/>
          </p:nvPr>
        </p:nvSpPr>
        <p:spPr bwMode="auto">
          <a:xfrm>
            <a:off x="712788" y="1973263"/>
            <a:ext cx="3781425" cy="4884737"/>
          </a:xfrm>
          <a:noFill/>
        </p:spPr>
        <p:txBody>
          <a:bodyPr wrap="square" numCol="1" anchor="t" anchorCtr="0" compatLnSpc="1">
            <a:prstTxWarp prst="textNoShape">
              <a:avLst/>
            </a:prstTxWarp>
            <a:normAutofit lnSpcReduction="10000"/>
          </a:bodyPr>
          <a:lstStyle/>
          <a:p>
            <a:pPr eaLnBrk="1" hangingPunct="1">
              <a:lnSpc>
                <a:spcPct val="80000"/>
              </a:lnSpc>
            </a:pPr>
            <a:r>
              <a:rPr lang="en-US" sz="1400" smtClean="0">
                <a:effectLst/>
              </a:rPr>
              <a:t># 1   </a:t>
            </a:r>
            <a:r>
              <a:rPr lang="en-US" sz="1400" b="1" smtClean="0">
                <a:effectLst/>
                <a:hlinkClick r:id="rId2"/>
              </a:rPr>
              <a:t>United States</a:t>
            </a:r>
            <a:r>
              <a:rPr lang="en-US" sz="1400" smtClean="0">
                <a:effectLst/>
              </a:rPr>
              <a:t>:30.6% </a:t>
            </a:r>
          </a:p>
          <a:p>
            <a:pPr eaLnBrk="1" hangingPunct="1">
              <a:lnSpc>
                <a:spcPct val="80000"/>
              </a:lnSpc>
            </a:pPr>
            <a:r>
              <a:rPr lang="en-US" sz="1400" smtClean="0">
                <a:effectLst/>
              </a:rPr>
              <a:t># 2   </a:t>
            </a:r>
            <a:r>
              <a:rPr lang="en-US" sz="1400" b="1" smtClean="0">
                <a:effectLst/>
                <a:hlinkClick r:id="rId3"/>
              </a:rPr>
              <a:t>Mexico</a:t>
            </a:r>
            <a:r>
              <a:rPr lang="en-US" sz="1400" smtClean="0">
                <a:effectLst/>
              </a:rPr>
              <a:t>:24.2% </a:t>
            </a:r>
          </a:p>
          <a:p>
            <a:pPr eaLnBrk="1" hangingPunct="1">
              <a:lnSpc>
                <a:spcPct val="80000"/>
              </a:lnSpc>
            </a:pPr>
            <a:r>
              <a:rPr lang="en-US" sz="1400" smtClean="0">
                <a:effectLst/>
              </a:rPr>
              <a:t># 3   </a:t>
            </a:r>
            <a:r>
              <a:rPr lang="en-US" sz="1400" b="1" smtClean="0">
                <a:effectLst/>
                <a:hlinkClick r:id="rId4"/>
              </a:rPr>
              <a:t>United Kingdom</a:t>
            </a:r>
            <a:r>
              <a:rPr lang="en-US" sz="1400" smtClean="0">
                <a:effectLst/>
              </a:rPr>
              <a:t>:23% </a:t>
            </a:r>
          </a:p>
          <a:p>
            <a:pPr eaLnBrk="1" hangingPunct="1">
              <a:lnSpc>
                <a:spcPct val="80000"/>
              </a:lnSpc>
            </a:pPr>
            <a:r>
              <a:rPr lang="en-US" sz="1400" smtClean="0">
                <a:effectLst/>
              </a:rPr>
              <a:t># 4   </a:t>
            </a:r>
            <a:r>
              <a:rPr lang="en-US" sz="1400" b="1" smtClean="0">
                <a:effectLst/>
                <a:hlinkClick r:id="rId5"/>
              </a:rPr>
              <a:t>Slovakia</a:t>
            </a:r>
            <a:r>
              <a:rPr lang="en-US" sz="1400" smtClean="0">
                <a:effectLst/>
              </a:rPr>
              <a:t>:22.4% </a:t>
            </a:r>
          </a:p>
          <a:p>
            <a:pPr eaLnBrk="1" hangingPunct="1">
              <a:lnSpc>
                <a:spcPct val="80000"/>
              </a:lnSpc>
            </a:pPr>
            <a:r>
              <a:rPr lang="en-US" sz="1400" smtClean="0">
                <a:effectLst/>
              </a:rPr>
              <a:t># 5   </a:t>
            </a:r>
            <a:r>
              <a:rPr lang="en-US" sz="1400" b="1" smtClean="0">
                <a:effectLst/>
                <a:hlinkClick r:id="rId6"/>
              </a:rPr>
              <a:t>Greece</a:t>
            </a:r>
            <a:r>
              <a:rPr lang="en-US" sz="1400" smtClean="0">
                <a:effectLst/>
              </a:rPr>
              <a:t>:21.9% </a:t>
            </a:r>
          </a:p>
          <a:p>
            <a:pPr eaLnBrk="1" hangingPunct="1">
              <a:lnSpc>
                <a:spcPct val="80000"/>
              </a:lnSpc>
            </a:pPr>
            <a:r>
              <a:rPr lang="en-US" sz="1400" smtClean="0">
                <a:effectLst/>
              </a:rPr>
              <a:t># 6   </a:t>
            </a:r>
            <a:r>
              <a:rPr lang="en-US" sz="1400" b="1" smtClean="0">
                <a:effectLst/>
                <a:hlinkClick r:id="rId7"/>
              </a:rPr>
              <a:t>Australia</a:t>
            </a:r>
            <a:r>
              <a:rPr lang="en-US" sz="1400" smtClean="0">
                <a:effectLst/>
              </a:rPr>
              <a:t>:21.7% </a:t>
            </a:r>
          </a:p>
          <a:p>
            <a:pPr eaLnBrk="1" hangingPunct="1">
              <a:lnSpc>
                <a:spcPct val="80000"/>
              </a:lnSpc>
            </a:pPr>
            <a:r>
              <a:rPr lang="en-US" sz="1400" smtClean="0">
                <a:effectLst/>
              </a:rPr>
              <a:t># 7   </a:t>
            </a:r>
            <a:r>
              <a:rPr lang="en-US" sz="1400" b="1" smtClean="0">
                <a:effectLst/>
                <a:hlinkClick r:id="rId8"/>
              </a:rPr>
              <a:t>New Zealand</a:t>
            </a:r>
            <a:r>
              <a:rPr lang="en-US" sz="1400" smtClean="0">
                <a:effectLst/>
              </a:rPr>
              <a:t>:20.9% </a:t>
            </a:r>
          </a:p>
          <a:p>
            <a:pPr eaLnBrk="1" hangingPunct="1">
              <a:lnSpc>
                <a:spcPct val="80000"/>
              </a:lnSpc>
            </a:pPr>
            <a:r>
              <a:rPr lang="en-US" sz="1400" smtClean="0">
                <a:effectLst/>
              </a:rPr>
              <a:t># 8   </a:t>
            </a:r>
            <a:r>
              <a:rPr lang="en-US" sz="1400" b="1" smtClean="0">
                <a:effectLst/>
                <a:hlinkClick r:id="rId9"/>
              </a:rPr>
              <a:t>Hungary</a:t>
            </a:r>
            <a:r>
              <a:rPr lang="en-US" sz="1400" smtClean="0">
                <a:effectLst/>
              </a:rPr>
              <a:t>:18.8% </a:t>
            </a:r>
          </a:p>
          <a:p>
            <a:pPr eaLnBrk="1" hangingPunct="1">
              <a:lnSpc>
                <a:spcPct val="80000"/>
              </a:lnSpc>
            </a:pPr>
            <a:r>
              <a:rPr lang="en-US" sz="1400" smtClean="0">
                <a:effectLst/>
              </a:rPr>
              <a:t># 9   </a:t>
            </a:r>
            <a:r>
              <a:rPr lang="en-US" sz="1400" b="1" smtClean="0">
                <a:effectLst/>
                <a:hlinkClick r:id="rId10"/>
              </a:rPr>
              <a:t>Luxembourg</a:t>
            </a:r>
            <a:r>
              <a:rPr lang="en-US" sz="1400" smtClean="0">
                <a:effectLst/>
              </a:rPr>
              <a:t>:18.4% </a:t>
            </a:r>
          </a:p>
          <a:p>
            <a:pPr eaLnBrk="1" hangingPunct="1">
              <a:lnSpc>
                <a:spcPct val="80000"/>
              </a:lnSpc>
            </a:pPr>
            <a:r>
              <a:rPr lang="en-US" sz="1400" smtClean="0">
                <a:effectLst/>
              </a:rPr>
              <a:t># 10   </a:t>
            </a:r>
            <a:r>
              <a:rPr lang="en-US" sz="1400" b="1" smtClean="0">
                <a:effectLst/>
                <a:hlinkClick r:id="rId11"/>
              </a:rPr>
              <a:t>Czech Republic</a:t>
            </a:r>
            <a:r>
              <a:rPr lang="en-US" sz="1400" smtClean="0">
                <a:effectLst/>
              </a:rPr>
              <a:t>:14.8% </a:t>
            </a:r>
          </a:p>
          <a:p>
            <a:pPr eaLnBrk="1" hangingPunct="1">
              <a:lnSpc>
                <a:spcPct val="80000"/>
              </a:lnSpc>
            </a:pPr>
            <a:r>
              <a:rPr lang="en-US" sz="1400" smtClean="0">
                <a:effectLst/>
              </a:rPr>
              <a:t># 11   </a:t>
            </a:r>
            <a:r>
              <a:rPr lang="en-US" sz="1400" b="1" smtClean="0">
                <a:effectLst/>
                <a:hlinkClick r:id="rId12"/>
              </a:rPr>
              <a:t>Canada</a:t>
            </a:r>
            <a:r>
              <a:rPr lang="en-US" sz="1400" smtClean="0">
                <a:effectLst/>
              </a:rPr>
              <a:t>:14.3% </a:t>
            </a:r>
          </a:p>
          <a:p>
            <a:pPr eaLnBrk="1" hangingPunct="1">
              <a:lnSpc>
                <a:spcPct val="80000"/>
              </a:lnSpc>
            </a:pPr>
            <a:r>
              <a:rPr lang="en-US" sz="1400" smtClean="0">
                <a:effectLst/>
              </a:rPr>
              <a:t># 12   </a:t>
            </a:r>
            <a:r>
              <a:rPr lang="en-US" sz="1400" b="1" smtClean="0">
                <a:effectLst/>
                <a:hlinkClick r:id="rId13"/>
              </a:rPr>
              <a:t>Spain</a:t>
            </a:r>
            <a:r>
              <a:rPr lang="en-US" sz="1400" smtClean="0">
                <a:effectLst/>
              </a:rPr>
              <a:t>:13.1% </a:t>
            </a:r>
          </a:p>
        </p:txBody>
      </p:sp>
      <p:sp>
        <p:nvSpPr>
          <p:cNvPr id="17411" name="Rectangle 4"/>
          <p:cNvSpPr>
            <a:spLocks noGrp="1"/>
          </p:cNvSpPr>
          <p:nvPr>
            <p:ph type="body" sz="half" idx="4294967295"/>
          </p:nvPr>
        </p:nvSpPr>
        <p:spPr bwMode="auto">
          <a:xfrm>
            <a:off x="4646613" y="1973263"/>
            <a:ext cx="4294187" cy="4884737"/>
          </a:xfrm>
          <a:noFill/>
        </p:spPr>
        <p:txBody>
          <a:bodyPr wrap="square" numCol="1" anchor="t" anchorCtr="0" compatLnSpc="1">
            <a:prstTxWarp prst="textNoShape">
              <a:avLst/>
            </a:prstTxWarp>
            <a:normAutofit lnSpcReduction="10000"/>
          </a:bodyPr>
          <a:lstStyle/>
          <a:p>
            <a:pPr eaLnBrk="1" hangingPunct="1">
              <a:lnSpc>
                <a:spcPct val="80000"/>
              </a:lnSpc>
            </a:pPr>
            <a:r>
              <a:rPr lang="en-US" sz="1400" smtClean="0">
                <a:effectLst/>
              </a:rPr>
              <a:t># 13   </a:t>
            </a:r>
            <a:r>
              <a:rPr lang="en-US" sz="1400" b="1" smtClean="0">
                <a:effectLst/>
                <a:hlinkClick r:id="rId14"/>
              </a:rPr>
              <a:t>Ireland</a:t>
            </a:r>
            <a:r>
              <a:rPr lang="en-US" sz="1400" smtClean="0">
                <a:effectLst/>
              </a:rPr>
              <a:t>:13% </a:t>
            </a:r>
          </a:p>
          <a:p>
            <a:pPr eaLnBrk="1" hangingPunct="1">
              <a:lnSpc>
                <a:spcPct val="80000"/>
              </a:lnSpc>
            </a:pPr>
            <a:r>
              <a:rPr lang="en-US" sz="1400" smtClean="0">
                <a:effectLst/>
              </a:rPr>
              <a:t># 14   </a:t>
            </a:r>
            <a:r>
              <a:rPr lang="en-US" sz="1400" b="1" smtClean="0">
                <a:effectLst/>
                <a:hlinkClick r:id="rId15"/>
              </a:rPr>
              <a:t>Germany</a:t>
            </a:r>
            <a:r>
              <a:rPr lang="en-US" sz="1400" smtClean="0">
                <a:effectLst/>
              </a:rPr>
              <a:t>:12.9% </a:t>
            </a:r>
          </a:p>
          <a:p>
            <a:pPr eaLnBrk="1" hangingPunct="1">
              <a:lnSpc>
                <a:spcPct val="80000"/>
              </a:lnSpc>
            </a:pPr>
            <a:r>
              <a:rPr lang="en-US" sz="1400" smtClean="0">
                <a:effectLst/>
              </a:rPr>
              <a:t>= 15   </a:t>
            </a:r>
            <a:r>
              <a:rPr lang="en-US" sz="1400" b="1" smtClean="0">
                <a:effectLst/>
                <a:hlinkClick r:id="rId16"/>
              </a:rPr>
              <a:t>Portugal</a:t>
            </a:r>
            <a:r>
              <a:rPr lang="en-US" sz="1400" smtClean="0">
                <a:effectLst/>
              </a:rPr>
              <a:t>:12.8% </a:t>
            </a:r>
          </a:p>
          <a:p>
            <a:pPr eaLnBrk="1" hangingPunct="1">
              <a:lnSpc>
                <a:spcPct val="80000"/>
              </a:lnSpc>
            </a:pPr>
            <a:r>
              <a:rPr lang="en-US" sz="1400" smtClean="0">
                <a:effectLst/>
              </a:rPr>
              <a:t>= 15   </a:t>
            </a:r>
            <a:r>
              <a:rPr lang="en-US" sz="1400" b="1" smtClean="0">
                <a:effectLst/>
                <a:hlinkClick r:id="rId17"/>
              </a:rPr>
              <a:t>Finland</a:t>
            </a:r>
            <a:r>
              <a:rPr lang="en-US" sz="1400" smtClean="0">
                <a:effectLst/>
              </a:rPr>
              <a:t>:12.8% </a:t>
            </a:r>
          </a:p>
          <a:p>
            <a:pPr eaLnBrk="1" hangingPunct="1">
              <a:lnSpc>
                <a:spcPct val="80000"/>
              </a:lnSpc>
            </a:pPr>
            <a:r>
              <a:rPr lang="en-US" sz="1400" smtClean="0">
                <a:effectLst/>
              </a:rPr>
              <a:t># 17   </a:t>
            </a:r>
            <a:r>
              <a:rPr lang="en-US" sz="1400" b="1" smtClean="0">
                <a:effectLst/>
                <a:hlinkClick r:id="rId18"/>
              </a:rPr>
              <a:t>Iceland</a:t>
            </a:r>
            <a:r>
              <a:rPr lang="en-US" sz="1400" smtClean="0">
                <a:effectLst/>
              </a:rPr>
              <a:t>:12.4% </a:t>
            </a:r>
          </a:p>
          <a:p>
            <a:pPr eaLnBrk="1" hangingPunct="1">
              <a:lnSpc>
                <a:spcPct val="80000"/>
              </a:lnSpc>
            </a:pPr>
            <a:r>
              <a:rPr lang="en-US" sz="1400" smtClean="0">
                <a:effectLst/>
              </a:rPr>
              <a:t># 18   </a:t>
            </a:r>
            <a:r>
              <a:rPr lang="en-US" sz="1400" b="1" smtClean="0">
                <a:effectLst/>
                <a:hlinkClick r:id="rId19"/>
              </a:rPr>
              <a:t>Turkey</a:t>
            </a:r>
            <a:r>
              <a:rPr lang="en-US" sz="1400" smtClean="0">
                <a:effectLst/>
              </a:rPr>
              <a:t>:12% </a:t>
            </a:r>
          </a:p>
          <a:p>
            <a:pPr eaLnBrk="1" hangingPunct="1">
              <a:lnSpc>
                <a:spcPct val="80000"/>
              </a:lnSpc>
            </a:pPr>
            <a:r>
              <a:rPr lang="en-US" sz="1400" smtClean="0">
                <a:effectLst/>
              </a:rPr>
              <a:t># 19   </a:t>
            </a:r>
            <a:r>
              <a:rPr lang="en-US" sz="1400" b="1" smtClean="0">
                <a:effectLst/>
                <a:hlinkClick r:id="rId20"/>
              </a:rPr>
              <a:t>Belgium</a:t>
            </a:r>
            <a:r>
              <a:rPr lang="en-US" sz="1400" smtClean="0">
                <a:effectLst/>
              </a:rPr>
              <a:t>:11.7% </a:t>
            </a:r>
          </a:p>
          <a:p>
            <a:pPr eaLnBrk="1" hangingPunct="1">
              <a:lnSpc>
                <a:spcPct val="80000"/>
              </a:lnSpc>
            </a:pPr>
            <a:r>
              <a:rPr lang="en-US" sz="1400" smtClean="0">
                <a:effectLst/>
              </a:rPr>
              <a:t># 20   </a:t>
            </a:r>
            <a:r>
              <a:rPr lang="en-US" sz="1400" b="1" smtClean="0">
                <a:effectLst/>
                <a:hlinkClick r:id="rId21"/>
              </a:rPr>
              <a:t>Netherlands</a:t>
            </a:r>
            <a:r>
              <a:rPr lang="en-US" sz="1400" smtClean="0">
                <a:effectLst/>
              </a:rPr>
              <a:t>:10% </a:t>
            </a:r>
          </a:p>
          <a:p>
            <a:pPr eaLnBrk="1" hangingPunct="1">
              <a:lnSpc>
                <a:spcPct val="80000"/>
              </a:lnSpc>
            </a:pPr>
            <a:r>
              <a:rPr lang="en-US" sz="1400" smtClean="0">
                <a:effectLst/>
              </a:rPr>
              <a:t># 21   </a:t>
            </a:r>
            <a:r>
              <a:rPr lang="en-US" sz="1400" b="1" smtClean="0">
                <a:effectLst/>
                <a:hlinkClick r:id="rId22"/>
              </a:rPr>
              <a:t>Sweden</a:t>
            </a:r>
            <a:r>
              <a:rPr lang="en-US" sz="1400" smtClean="0">
                <a:effectLst/>
              </a:rPr>
              <a:t>:9.7% </a:t>
            </a:r>
          </a:p>
          <a:p>
            <a:pPr eaLnBrk="1" hangingPunct="1">
              <a:lnSpc>
                <a:spcPct val="80000"/>
              </a:lnSpc>
            </a:pPr>
            <a:r>
              <a:rPr lang="en-US" sz="1400" smtClean="0">
                <a:effectLst/>
              </a:rPr>
              <a:t># 22   </a:t>
            </a:r>
            <a:r>
              <a:rPr lang="en-US" sz="1400" b="1" smtClean="0">
                <a:effectLst/>
                <a:hlinkClick r:id="rId23"/>
              </a:rPr>
              <a:t>Denmark</a:t>
            </a:r>
            <a:r>
              <a:rPr lang="en-US" sz="1400" smtClean="0">
                <a:effectLst/>
              </a:rPr>
              <a:t>:9.5% </a:t>
            </a:r>
          </a:p>
          <a:p>
            <a:pPr eaLnBrk="1" hangingPunct="1">
              <a:lnSpc>
                <a:spcPct val="80000"/>
              </a:lnSpc>
            </a:pPr>
            <a:r>
              <a:rPr lang="en-US" sz="1400" smtClean="0">
                <a:effectLst/>
              </a:rPr>
              <a:t># 23   </a:t>
            </a:r>
            <a:r>
              <a:rPr lang="en-US" sz="1400" b="1" smtClean="0">
                <a:effectLst/>
                <a:hlinkClick r:id="rId24"/>
              </a:rPr>
              <a:t>France</a:t>
            </a:r>
            <a:r>
              <a:rPr lang="en-US" sz="1400" smtClean="0">
                <a:effectLst/>
              </a:rPr>
              <a:t>:9.4% </a:t>
            </a:r>
          </a:p>
          <a:p>
            <a:pPr eaLnBrk="1" hangingPunct="1">
              <a:lnSpc>
                <a:spcPct val="80000"/>
              </a:lnSpc>
            </a:pPr>
            <a:r>
              <a:rPr lang="en-US" sz="1400" smtClean="0">
                <a:effectLst/>
              </a:rPr>
              <a:t># 24   </a:t>
            </a:r>
            <a:r>
              <a:rPr lang="en-US" sz="1400" b="1" smtClean="0">
                <a:effectLst/>
                <a:hlinkClick r:id="rId25"/>
              </a:rPr>
              <a:t>Austria</a:t>
            </a:r>
            <a:r>
              <a:rPr lang="en-US" sz="1400" smtClean="0">
                <a:effectLst/>
              </a:rPr>
              <a:t>:9.1% </a:t>
            </a:r>
            <a:endParaRPr lang="en-US" sz="800" smtClean="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4"/>
          <p:cNvSpPr>
            <a:spLocks noGrp="1"/>
          </p:cNvSpPr>
          <p:nvPr>
            <p:ph type="title" idx="4294967295"/>
          </p:nvPr>
        </p:nvSpPr>
        <p:spPr/>
        <p:txBody>
          <a:bodyPr/>
          <a:lstStyle/>
          <a:p>
            <a:pPr eaLnBrk="1" hangingPunct="1">
              <a:lnSpc>
                <a:spcPct val="100000"/>
              </a:lnSpc>
            </a:pPr>
            <a:r>
              <a:rPr lang="en-US" sz="5000" dirty="0" smtClean="0"/>
              <a:t>The Epidemic—</a:t>
            </a:r>
            <a:r>
              <a:rPr lang="en-US" sz="1600" dirty="0" smtClean="0"/>
              <a:t>an outbreak of a disease that spreads more quickly and more extensively among a group of people than would normally be expected.</a:t>
            </a:r>
          </a:p>
        </p:txBody>
      </p:sp>
      <p:sp>
        <p:nvSpPr>
          <p:cNvPr id="18434" name="Rectangle 6"/>
          <p:cNvSpPr>
            <a:spLocks noGrp="1"/>
          </p:cNvSpPr>
          <p:nvPr>
            <p:ph type="body" sz="half" idx="4294967295"/>
          </p:nvPr>
        </p:nvSpPr>
        <p:spPr bwMode="auto">
          <a:xfrm>
            <a:off x="4130675" y="3011488"/>
            <a:ext cx="5013325" cy="3389312"/>
          </a:xfrm>
          <a:noFill/>
        </p:spPr>
        <p:txBody>
          <a:bodyPr wrap="square" numCol="1" anchor="t" anchorCtr="0" compatLnSpc="1">
            <a:prstTxWarp prst="textNoShape">
              <a:avLst/>
            </a:prstTxWarp>
            <a:normAutofit fontScale="85000" lnSpcReduction="20000"/>
          </a:bodyPr>
          <a:lstStyle/>
          <a:p>
            <a:pPr eaLnBrk="1" hangingPunct="1">
              <a:lnSpc>
                <a:spcPct val="90000"/>
              </a:lnSpc>
            </a:pPr>
            <a:r>
              <a:rPr lang="en-US" sz="2000" b="1" dirty="0" smtClean="0">
                <a:effectLst/>
              </a:rPr>
              <a:t>In the last three decades, childhood obesity in the United States has become a massive public-health problem. </a:t>
            </a:r>
          </a:p>
          <a:p>
            <a:pPr eaLnBrk="1" hangingPunct="1">
              <a:lnSpc>
                <a:spcPct val="90000"/>
              </a:lnSpc>
            </a:pPr>
            <a:r>
              <a:rPr lang="en-US" sz="2000" dirty="0">
                <a:effectLst/>
              </a:rPr>
              <a:t>During the past 20 years, there has been a dramatic increase in obesity in the United States and rates remain high. More than </a:t>
            </a:r>
            <a:r>
              <a:rPr lang="en-US" sz="2000" u="sng" dirty="0">
                <a:effectLst/>
              </a:rPr>
              <a:t>one-third of U.S. adults</a:t>
            </a:r>
            <a:r>
              <a:rPr lang="en-US" sz="2000" dirty="0">
                <a:effectLst/>
              </a:rPr>
              <a:t> (35.7%) </a:t>
            </a:r>
            <a:r>
              <a:rPr lang="en-US" sz="2000" dirty="0" smtClean="0">
                <a:effectLst/>
              </a:rPr>
              <a:t> </a:t>
            </a:r>
          </a:p>
          <a:p>
            <a:pPr eaLnBrk="1" hangingPunct="1">
              <a:lnSpc>
                <a:spcPct val="90000"/>
              </a:lnSpc>
            </a:pPr>
            <a:r>
              <a:rPr lang="en-US" sz="2000" dirty="0" smtClean="0">
                <a:effectLst/>
              </a:rPr>
              <a:t>CHILDREN  6-11--1980 7% obesity and 2008 is was  20%.</a:t>
            </a:r>
          </a:p>
          <a:p>
            <a:pPr eaLnBrk="1" hangingPunct="1">
              <a:lnSpc>
                <a:spcPct val="90000"/>
              </a:lnSpc>
            </a:pPr>
            <a:r>
              <a:rPr lang="en-US" sz="2000" dirty="0">
                <a:effectLst/>
              </a:rPr>
              <a:t>percentage of adolescents aged 12–19 years who were obese increased from 5% to 18% </a:t>
            </a:r>
            <a:endParaRPr lang="en-US" sz="2000" dirty="0">
              <a:effectLst/>
            </a:endParaRPr>
          </a:p>
          <a:p>
            <a:pPr eaLnBrk="1" hangingPunct="1">
              <a:lnSpc>
                <a:spcPct val="90000"/>
              </a:lnSpc>
            </a:pPr>
            <a:endParaRPr lang="en-US" sz="2000" b="1" dirty="0" smtClean="0">
              <a:effectLst/>
            </a:endParaRPr>
          </a:p>
        </p:txBody>
      </p:sp>
      <p:pic>
        <p:nvPicPr>
          <p:cNvPr id="18435" name="Picture 7"/>
          <p:cNvPicPr>
            <a:picLocks noGrp="1" noChangeAspect="1" noChangeArrowheads="1"/>
          </p:cNvPicPr>
          <p:nvPr>
            <p:ph sz="half" idx="4294967295"/>
          </p:nvPr>
        </p:nvPicPr>
        <p:blipFill>
          <a:blip r:embed="rId2"/>
          <a:srcRect l="7600" t="5937" r="10689" b="13310"/>
          <a:stretch>
            <a:fillRect/>
          </a:stretch>
        </p:blipFill>
        <p:spPr bwMode="auto">
          <a:xfrm>
            <a:off x="255121" y="3106084"/>
            <a:ext cx="3781425" cy="3025775"/>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Grp="1"/>
          </p:cNvSpPr>
          <p:nvPr>
            <p:ph type="title" idx="4294967295"/>
          </p:nvPr>
        </p:nvSpPr>
        <p:spPr/>
        <p:txBody>
          <a:bodyPr/>
          <a:lstStyle/>
          <a:p>
            <a:pPr eaLnBrk="1" hangingPunct="1"/>
            <a:r>
              <a:rPr lang="en-US" b="1" smtClean="0"/>
              <a:t>Predictors of Problem</a:t>
            </a:r>
          </a:p>
        </p:txBody>
      </p:sp>
      <p:sp>
        <p:nvSpPr>
          <p:cNvPr id="19458" name="Rectangle 5"/>
          <p:cNvSpPr>
            <a:spLocks noGrp="1"/>
          </p:cNvSpPr>
          <p:nvPr>
            <p:ph type="body" sz="half" idx="4294967295"/>
          </p:nvPr>
        </p:nvSpPr>
        <p:spPr bwMode="auto">
          <a:xfrm>
            <a:off x="261938" y="2466975"/>
            <a:ext cx="6350000" cy="4391025"/>
          </a:xfrm>
          <a:noFill/>
        </p:spPr>
        <p:txBody>
          <a:bodyPr wrap="square" numCol="1" anchor="t" anchorCtr="0" compatLnSpc="1">
            <a:prstTxWarp prst="textNoShape">
              <a:avLst/>
            </a:prstTxWarp>
            <a:normAutofit lnSpcReduction="10000"/>
          </a:bodyPr>
          <a:lstStyle/>
          <a:p>
            <a:pPr eaLnBrk="1" hangingPunct="1">
              <a:lnSpc>
                <a:spcPct val="80000"/>
              </a:lnSpc>
            </a:pPr>
            <a:r>
              <a:rPr lang="en-US" sz="1800" b="1" smtClean="0">
                <a:effectLst/>
              </a:rPr>
              <a:t>Low family income (socioeconomic status)</a:t>
            </a:r>
          </a:p>
          <a:p>
            <a:pPr lvl="1" eaLnBrk="1" hangingPunct="1">
              <a:lnSpc>
                <a:spcPct val="80000"/>
              </a:lnSpc>
            </a:pPr>
            <a:r>
              <a:rPr lang="en-US" sz="1800" b="1" smtClean="0">
                <a:effectLst/>
              </a:rPr>
              <a:t>Why? Reasons?</a:t>
            </a:r>
          </a:p>
          <a:p>
            <a:pPr eaLnBrk="1" hangingPunct="1">
              <a:lnSpc>
                <a:spcPct val="80000"/>
              </a:lnSpc>
            </a:pPr>
            <a:r>
              <a:rPr lang="en-US" sz="1800" b="1" smtClean="0">
                <a:effectLst/>
              </a:rPr>
              <a:t>Lower cognitive/education</a:t>
            </a:r>
          </a:p>
          <a:p>
            <a:pPr eaLnBrk="1" hangingPunct="1">
              <a:lnSpc>
                <a:spcPct val="80000"/>
              </a:lnSpc>
            </a:pPr>
            <a:r>
              <a:rPr lang="en-US" sz="1800" b="1" smtClean="0">
                <a:effectLst/>
              </a:rPr>
              <a:t>Genetics</a:t>
            </a:r>
          </a:p>
          <a:p>
            <a:pPr eaLnBrk="1" hangingPunct="1">
              <a:lnSpc>
                <a:spcPct val="80000"/>
              </a:lnSpc>
            </a:pPr>
            <a:r>
              <a:rPr lang="en-US" sz="1800" b="1" smtClean="0">
                <a:effectLst/>
              </a:rPr>
              <a:t>Metabolism</a:t>
            </a:r>
          </a:p>
          <a:p>
            <a:pPr eaLnBrk="1" hangingPunct="1">
              <a:lnSpc>
                <a:spcPct val="80000"/>
              </a:lnSpc>
            </a:pPr>
            <a:r>
              <a:rPr lang="en-US" sz="1800" b="1" smtClean="0">
                <a:effectLst/>
              </a:rPr>
              <a:t>Behavior &amp; environment</a:t>
            </a:r>
          </a:p>
          <a:p>
            <a:pPr eaLnBrk="1" hangingPunct="1">
              <a:lnSpc>
                <a:spcPct val="80000"/>
              </a:lnSpc>
            </a:pPr>
            <a:r>
              <a:rPr lang="en-US" sz="1800" b="1" smtClean="0">
                <a:effectLst/>
              </a:rPr>
              <a:t>Culture </a:t>
            </a:r>
            <a:r>
              <a:rPr lang="en-US" sz="1800" smtClean="0">
                <a:effectLst/>
              </a:rPr>
              <a:t> </a:t>
            </a:r>
            <a:endParaRPr lang="en-US" sz="1800" b="1" smtClean="0">
              <a:effectLst/>
            </a:endParaRPr>
          </a:p>
          <a:p>
            <a:pPr eaLnBrk="1" hangingPunct="1">
              <a:lnSpc>
                <a:spcPct val="80000"/>
              </a:lnSpc>
            </a:pPr>
            <a:r>
              <a:rPr lang="en-US" sz="1800" b="1" smtClean="0">
                <a:effectLst/>
              </a:rPr>
              <a:t>Maternal obesity –</a:t>
            </a:r>
          </a:p>
          <a:p>
            <a:pPr lvl="1" eaLnBrk="1" hangingPunct="1">
              <a:lnSpc>
                <a:spcPct val="80000"/>
              </a:lnSpc>
            </a:pPr>
            <a:r>
              <a:rPr lang="en-US" sz="1800" b="1" smtClean="0">
                <a:effectLst/>
              </a:rPr>
              <a:t>most significant predictor of childhood obesity</a:t>
            </a:r>
          </a:p>
          <a:p>
            <a:pPr lvl="2" eaLnBrk="1" hangingPunct="1">
              <a:lnSpc>
                <a:spcPct val="80000"/>
              </a:lnSpc>
            </a:pPr>
            <a:r>
              <a:rPr lang="en-US" sz="1800" smtClean="0">
                <a:effectLst/>
              </a:rPr>
              <a:t> </a:t>
            </a:r>
            <a:r>
              <a:rPr lang="en-US" sz="1800" b="1" smtClean="0">
                <a:effectLst/>
              </a:rPr>
              <a:t>doubles risk&lt;10 y.o.</a:t>
            </a:r>
          </a:p>
          <a:p>
            <a:pPr eaLnBrk="1" hangingPunct="1">
              <a:lnSpc>
                <a:spcPct val="80000"/>
              </a:lnSpc>
            </a:pPr>
            <a:endParaRPr lang="en-US" sz="1800" smtClean="0">
              <a:effectLst/>
            </a:endParaRPr>
          </a:p>
        </p:txBody>
      </p:sp>
      <p:pic>
        <p:nvPicPr>
          <p:cNvPr id="19459" name="Picture 7"/>
          <p:cNvPicPr>
            <a:picLocks noGrp="1" noChangeAspect="1" noChangeArrowheads="1"/>
          </p:cNvPicPr>
          <p:nvPr>
            <p:ph sz="half" idx="4294967295"/>
          </p:nvPr>
        </p:nvPicPr>
        <p:blipFill>
          <a:blip r:embed="rId2"/>
          <a:srcRect/>
          <a:stretch>
            <a:fillRect/>
          </a:stretch>
        </p:blipFill>
        <p:spPr bwMode="auto">
          <a:xfrm rot="5400000">
            <a:off x="5178425" y="2986088"/>
            <a:ext cx="2865438" cy="2532062"/>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Obesity affects some groups more than others</a:t>
            </a:r>
            <a:br>
              <a:rPr lang="en-US" b="1" dirty="0"/>
            </a:br>
            <a:endParaRPr lang="en-US" dirty="0"/>
          </a:p>
        </p:txBody>
      </p:sp>
      <p:sp>
        <p:nvSpPr>
          <p:cNvPr id="3" name="Vertical Text Placeholder 2"/>
          <p:cNvSpPr>
            <a:spLocks noGrp="1"/>
          </p:cNvSpPr>
          <p:nvPr>
            <p:ph type="body" orient="vert" idx="1"/>
          </p:nvPr>
        </p:nvSpPr>
        <p:spPr>
          <a:xfrm rot="16200000">
            <a:off x="1753209" y="1281347"/>
            <a:ext cx="5745161" cy="8821268"/>
          </a:xfrm>
        </p:spPr>
        <p:txBody>
          <a:bodyPr/>
          <a:lstStyle/>
          <a:p>
            <a:r>
              <a:rPr lang="en-US" sz="3200" dirty="0" smtClean="0">
                <a:effectLst/>
              </a:rPr>
              <a:t>Non-Hispanic </a:t>
            </a:r>
            <a:r>
              <a:rPr lang="en-US" sz="3200" dirty="0">
                <a:effectLst/>
              </a:rPr>
              <a:t>blacks have the highest age-adjusted rates of obesity (49.5%) compared with Mexican Americans (40.4%), all Hispanics (39.1%) and non-Hispanic whites </a:t>
            </a:r>
            <a:r>
              <a:rPr lang="en-US" sz="3200" dirty="0" smtClean="0">
                <a:effectLst/>
              </a:rPr>
              <a:t>.</a:t>
            </a:r>
            <a:endParaRPr lang="en-US" sz="3200" dirty="0">
              <a:effectLst/>
            </a:endParaRPr>
          </a:p>
          <a:p>
            <a:endParaRPr lang="en-US" dirty="0"/>
          </a:p>
        </p:txBody>
      </p:sp>
    </p:spTree>
    <p:extLst>
      <p:ext uri="{BB962C8B-B14F-4D97-AF65-F5344CB8AC3E}">
        <p14:creationId xmlns:p14="http://schemas.microsoft.com/office/powerpoint/2010/main" val="4499930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Obesity and socioeconomic status</a:t>
            </a:r>
            <a:br>
              <a:rPr lang="en-US" b="1" dirty="0"/>
            </a:br>
            <a:endParaRPr lang="en-US" dirty="0"/>
          </a:p>
        </p:txBody>
      </p:sp>
      <p:sp>
        <p:nvSpPr>
          <p:cNvPr id="3" name="Vertical Text Placeholder 2"/>
          <p:cNvSpPr>
            <a:spLocks noGrp="1"/>
          </p:cNvSpPr>
          <p:nvPr>
            <p:ph type="body" orient="vert" idx="1"/>
          </p:nvPr>
        </p:nvSpPr>
        <p:spPr>
          <a:xfrm rot="16200000">
            <a:off x="1721833" y="1478571"/>
            <a:ext cx="5579313" cy="8592668"/>
          </a:xfrm>
        </p:spPr>
        <p:txBody>
          <a:bodyPr>
            <a:normAutofit/>
          </a:bodyPr>
          <a:lstStyle/>
          <a:p>
            <a:r>
              <a:rPr lang="en-US" dirty="0" smtClean="0">
                <a:effectLst/>
              </a:rPr>
              <a:t>Among </a:t>
            </a:r>
            <a:r>
              <a:rPr lang="en-US" dirty="0">
                <a:effectLst/>
              </a:rPr>
              <a:t>non-Hispanic black and Mexican-American men, those with higher incomes are more likely to be obese than those with low income. </a:t>
            </a:r>
          </a:p>
          <a:p>
            <a:r>
              <a:rPr lang="en-US" dirty="0">
                <a:effectLst/>
              </a:rPr>
              <a:t>Higher income women are less likely to be obese than low-income women. </a:t>
            </a:r>
          </a:p>
          <a:p>
            <a:r>
              <a:rPr lang="en-US" dirty="0">
                <a:effectLst/>
              </a:rPr>
              <a:t>There is no significant relationship between obesity and education among men. Among women, however, there is a trend—those with college degrees are less likely to be obese compared with less educated women. </a:t>
            </a:r>
          </a:p>
        </p:txBody>
      </p:sp>
    </p:spTree>
    <p:extLst>
      <p:ext uri="{BB962C8B-B14F-4D97-AF65-F5344CB8AC3E}">
        <p14:creationId xmlns:p14="http://schemas.microsoft.com/office/powerpoint/2010/main" val="2873140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sz="quarter" idx="4294967295"/>
          </p:nvPr>
        </p:nvSpPr>
        <p:spPr>
          <a:xfrm>
            <a:off x="698500" y="0"/>
            <a:ext cx="7716838" cy="1447800"/>
          </a:xfrm>
        </p:spPr>
        <p:txBody>
          <a:bodyPr/>
          <a:lstStyle/>
          <a:p>
            <a:pPr eaLnBrk="1" hangingPunct="1"/>
            <a:r>
              <a:rPr lang="en-US" sz="3600" b="1" smtClean="0">
                <a:solidFill>
                  <a:schemeClr val="accent1"/>
                </a:solidFill>
              </a:rPr>
              <a:t>Obesity Trends U.S. Adults</a:t>
            </a:r>
            <a:br>
              <a:rPr lang="en-US" sz="3600" b="1" smtClean="0">
                <a:solidFill>
                  <a:schemeClr val="accent1"/>
                </a:solidFill>
              </a:rPr>
            </a:br>
            <a:r>
              <a:rPr lang="en-US" sz="3600" b="1" smtClean="0">
                <a:solidFill>
                  <a:schemeClr val="accent1"/>
                </a:solidFill>
              </a:rPr>
              <a:t>1990, 1998, 2006, 2008</a:t>
            </a:r>
          </a:p>
        </p:txBody>
      </p:sp>
      <p:sp>
        <p:nvSpPr>
          <p:cNvPr id="20482" name="Rectangle 4"/>
          <p:cNvSpPr>
            <a:spLocks noGrp="1"/>
          </p:cNvSpPr>
          <p:nvPr>
            <p:ph sz="quarter" idx="4294967295"/>
          </p:nvPr>
        </p:nvSpPr>
        <p:spPr bwMode="auto">
          <a:xfrm>
            <a:off x="712788" y="3011488"/>
            <a:ext cx="3781425" cy="1617662"/>
          </a:xfrm>
          <a:noFill/>
        </p:spPr>
        <p:txBody>
          <a:bodyPr wrap="square" numCol="1" anchor="t" anchorCtr="0" compatLnSpc="1">
            <a:prstTxWarp prst="textNoShape">
              <a:avLst/>
            </a:prstTxWarp>
          </a:bodyPr>
          <a:lstStyle/>
          <a:p>
            <a:pPr eaLnBrk="1" hangingPunct="1"/>
            <a:endParaRPr lang="en-US" sz="1800" smtClean="0">
              <a:effectLst/>
            </a:endParaRPr>
          </a:p>
        </p:txBody>
      </p:sp>
      <p:sp>
        <p:nvSpPr>
          <p:cNvPr id="20483" name="Rectangle 5"/>
          <p:cNvSpPr>
            <a:spLocks noGrp="1"/>
          </p:cNvSpPr>
          <p:nvPr>
            <p:ph sz="quarter" idx="4294967295"/>
          </p:nvPr>
        </p:nvSpPr>
        <p:spPr bwMode="auto">
          <a:xfrm>
            <a:off x="4646613" y="3011488"/>
            <a:ext cx="3783012" cy="1617662"/>
          </a:xfrm>
          <a:noFill/>
        </p:spPr>
        <p:txBody>
          <a:bodyPr wrap="square" numCol="1" anchor="t" anchorCtr="0" compatLnSpc="1">
            <a:prstTxWarp prst="textNoShape">
              <a:avLst/>
            </a:prstTxWarp>
          </a:bodyPr>
          <a:lstStyle/>
          <a:p>
            <a:pPr eaLnBrk="1" hangingPunct="1"/>
            <a:endParaRPr lang="en-US" sz="1800" smtClean="0">
              <a:effectLst/>
            </a:endParaRPr>
          </a:p>
        </p:txBody>
      </p:sp>
      <p:sp>
        <p:nvSpPr>
          <p:cNvPr id="20484" name="Rectangle 6"/>
          <p:cNvSpPr>
            <a:spLocks noGrp="1"/>
          </p:cNvSpPr>
          <p:nvPr>
            <p:ph sz="quarter" idx="4294967295"/>
          </p:nvPr>
        </p:nvSpPr>
        <p:spPr bwMode="auto">
          <a:xfrm>
            <a:off x="712788" y="4781550"/>
            <a:ext cx="3781425" cy="1619250"/>
          </a:xfrm>
          <a:noFill/>
        </p:spPr>
        <p:txBody>
          <a:bodyPr wrap="square" numCol="1" anchor="t" anchorCtr="0" compatLnSpc="1">
            <a:prstTxWarp prst="textNoShape">
              <a:avLst/>
            </a:prstTxWarp>
          </a:bodyPr>
          <a:lstStyle/>
          <a:p>
            <a:pPr eaLnBrk="1" hangingPunct="1"/>
            <a:endParaRPr lang="en-US" sz="1800" smtClean="0">
              <a:effectLst/>
            </a:endParaRPr>
          </a:p>
        </p:txBody>
      </p:sp>
      <p:grpSp>
        <p:nvGrpSpPr>
          <p:cNvPr id="20485" name="Group 8"/>
          <p:cNvGrpSpPr>
            <a:grpSpLocks/>
          </p:cNvGrpSpPr>
          <p:nvPr/>
        </p:nvGrpSpPr>
        <p:grpSpPr bwMode="auto">
          <a:xfrm>
            <a:off x="523875" y="1633538"/>
            <a:ext cx="3227388" cy="1866900"/>
            <a:chOff x="728" y="1077"/>
            <a:chExt cx="4371" cy="2247"/>
          </a:xfrm>
        </p:grpSpPr>
        <p:sp>
          <p:nvSpPr>
            <p:cNvPr id="20642" name="Freeform 9"/>
            <p:cNvSpPr>
              <a:spLocks/>
            </p:cNvSpPr>
            <p:nvPr/>
          </p:nvSpPr>
          <p:spPr bwMode="auto">
            <a:xfrm>
              <a:off x="1661" y="1077"/>
              <a:ext cx="460" cy="322"/>
            </a:xfrm>
            <a:custGeom>
              <a:avLst/>
              <a:gdLst>
                <a:gd name="T0" fmla="*/ 5 w 90"/>
                <a:gd name="T1" fmla="*/ 195 h 66"/>
                <a:gd name="T2" fmla="*/ 0 w 90"/>
                <a:gd name="T3" fmla="*/ 195 h 66"/>
                <a:gd name="T4" fmla="*/ 5 w 90"/>
                <a:gd name="T5" fmla="*/ 181 h 66"/>
                <a:gd name="T6" fmla="*/ 5 w 90"/>
                <a:gd name="T7" fmla="*/ 171 h 66"/>
                <a:gd name="T8" fmla="*/ 5 w 90"/>
                <a:gd name="T9" fmla="*/ 171 h 66"/>
                <a:gd name="T10" fmla="*/ 10 w 90"/>
                <a:gd name="T11" fmla="*/ 176 h 66"/>
                <a:gd name="T12" fmla="*/ 5 w 90"/>
                <a:gd name="T13" fmla="*/ 181 h 66"/>
                <a:gd name="T14" fmla="*/ 15 w 90"/>
                <a:gd name="T15" fmla="*/ 176 h 66"/>
                <a:gd name="T16" fmla="*/ 15 w 90"/>
                <a:gd name="T17" fmla="*/ 171 h 66"/>
                <a:gd name="T18" fmla="*/ 15 w 90"/>
                <a:gd name="T19" fmla="*/ 161 h 66"/>
                <a:gd name="T20" fmla="*/ 10 w 90"/>
                <a:gd name="T21" fmla="*/ 146 h 66"/>
                <a:gd name="T22" fmla="*/ 15 w 90"/>
                <a:gd name="T23" fmla="*/ 146 h 66"/>
                <a:gd name="T24" fmla="*/ 26 w 90"/>
                <a:gd name="T25" fmla="*/ 141 h 66"/>
                <a:gd name="T26" fmla="*/ 20 w 90"/>
                <a:gd name="T27" fmla="*/ 137 h 66"/>
                <a:gd name="T28" fmla="*/ 15 w 90"/>
                <a:gd name="T29" fmla="*/ 141 h 66"/>
                <a:gd name="T30" fmla="*/ 15 w 90"/>
                <a:gd name="T31" fmla="*/ 122 h 66"/>
                <a:gd name="T32" fmla="*/ 15 w 90"/>
                <a:gd name="T33" fmla="*/ 107 h 66"/>
                <a:gd name="T34" fmla="*/ 15 w 90"/>
                <a:gd name="T35" fmla="*/ 83 h 66"/>
                <a:gd name="T36" fmla="*/ 10 w 90"/>
                <a:gd name="T37" fmla="*/ 54 h 66"/>
                <a:gd name="T38" fmla="*/ 10 w 90"/>
                <a:gd name="T39" fmla="*/ 29 h 66"/>
                <a:gd name="T40" fmla="*/ 56 w 90"/>
                <a:gd name="T41" fmla="*/ 44 h 66"/>
                <a:gd name="T42" fmla="*/ 97 w 90"/>
                <a:gd name="T43" fmla="*/ 63 h 66"/>
                <a:gd name="T44" fmla="*/ 118 w 90"/>
                <a:gd name="T45" fmla="*/ 68 h 66"/>
                <a:gd name="T46" fmla="*/ 123 w 90"/>
                <a:gd name="T47" fmla="*/ 73 h 66"/>
                <a:gd name="T48" fmla="*/ 123 w 90"/>
                <a:gd name="T49" fmla="*/ 98 h 66"/>
                <a:gd name="T50" fmla="*/ 112 w 90"/>
                <a:gd name="T51" fmla="*/ 112 h 66"/>
                <a:gd name="T52" fmla="*/ 112 w 90"/>
                <a:gd name="T53" fmla="*/ 122 h 66"/>
                <a:gd name="T54" fmla="*/ 112 w 90"/>
                <a:gd name="T55" fmla="*/ 132 h 66"/>
                <a:gd name="T56" fmla="*/ 118 w 90"/>
                <a:gd name="T57" fmla="*/ 137 h 66"/>
                <a:gd name="T58" fmla="*/ 128 w 90"/>
                <a:gd name="T59" fmla="*/ 117 h 66"/>
                <a:gd name="T60" fmla="*/ 138 w 90"/>
                <a:gd name="T61" fmla="*/ 102 h 66"/>
                <a:gd name="T62" fmla="*/ 148 w 90"/>
                <a:gd name="T63" fmla="*/ 88 h 66"/>
                <a:gd name="T64" fmla="*/ 133 w 90"/>
                <a:gd name="T65" fmla="*/ 49 h 66"/>
                <a:gd name="T66" fmla="*/ 138 w 90"/>
                <a:gd name="T67" fmla="*/ 44 h 66"/>
                <a:gd name="T68" fmla="*/ 148 w 90"/>
                <a:gd name="T69" fmla="*/ 34 h 66"/>
                <a:gd name="T70" fmla="*/ 138 w 90"/>
                <a:gd name="T71" fmla="*/ 24 h 66"/>
                <a:gd name="T72" fmla="*/ 138 w 90"/>
                <a:gd name="T73" fmla="*/ 0 h 66"/>
                <a:gd name="T74" fmla="*/ 317 w 90"/>
                <a:gd name="T75" fmla="*/ 44 h 66"/>
                <a:gd name="T76" fmla="*/ 460 w 90"/>
                <a:gd name="T77" fmla="*/ 78 h 66"/>
                <a:gd name="T78" fmla="*/ 409 w 90"/>
                <a:gd name="T79" fmla="*/ 288 h 66"/>
                <a:gd name="T80" fmla="*/ 409 w 90"/>
                <a:gd name="T81" fmla="*/ 293 h 66"/>
                <a:gd name="T82" fmla="*/ 409 w 90"/>
                <a:gd name="T83" fmla="*/ 298 h 66"/>
                <a:gd name="T84" fmla="*/ 414 w 90"/>
                <a:gd name="T85" fmla="*/ 307 h 66"/>
                <a:gd name="T86" fmla="*/ 409 w 90"/>
                <a:gd name="T87" fmla="*/ 312 h 66"/>
                <a:gd name="T88" fmla="*/ 409 w 90"/>
                <a:gd name="T89" fmla="*/ 322 h 66"/>
                <a:gd name="T90" fmla="*/ 281 w 90"/>
                <a:gd name="T91" fmla="*/ 298 h 66"/>
                <a:gd name="T92" fmla="*/ 266 w 90"/>
                <a:gd name="T93" fmla="*/ 298 h 66"/>
                <a:gd name="T94" fmla="*/ 256 w 90"/>
                <a:gd name="T95" fmla="*/ 293 h 66"/>
                <a:gd name="T96" fmla="*/ 240 w 90"/>
                <a:gd name="T97" fmla="*/ 298 h 66"/>
                <a:gd name="T98" fmla="*/ 225 w 90"/>
                <a:gd name="T99" fmla="*/ 293 h 66"/>
                <a:gd name="T100" fmla="*/ 210 w 90"/>
                <a:gd name="T101" fmla="*/ 298 h 66"/>
                <a:gd name="T102" fmla="*/ 189 w 90"/>
                <a:gd name="T103" fmla="*/ 293 h 66"/>
                <a:gd name="T104" fmla="*/ 153 w 90"/>
                <a:gd name="T105" fmla="*/ 293 h 66"/>
                <a:gd name="T106" fmla="*/ 123 w 90"/>
                <a:gd name="T107" fmla="*/ 283 h 66"/>
                <a:gd name="T108" fmla="*/ 97 w 90"/>
                <a:gd name="T109" fmla="*/ 283 h 66"/>
                <a:gd name="T110" fmla="*/ 61 w 90"/>
                <a:gd name="T111" fmla="*/ 273 h 66"/>
                <a:gd name="T112" fmla="*/ 56 w 90"/>
                <a:gd name="T113" fmla="*/ 244 h 66"/>
                <a:gd name="T114" fmla="*/ 56 w 90"/>
                <a:gd name="T115" fmla="*/ 229 h 66"/>
                <a:gd name="T116" fmla="*/ 36 w 90"/>
                <a:gd name="T117" fmla="*/ 215 h 66"/>
                <a:gd name="T118" fmla="*/ 31 w 90"/>
                <a:gd name="T119" fmla="*/ 210 h 66"/>
                <a:gd name="T120" fmla="*/ 15 w 90"/>
                <a:gd name="T121" fmla="*/ 205 h 6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90"/>
                <a:gd name="T184" fmla="*/ 0 h 66"/>
                <a:gd name="T185" fmla="*/ 90 w 90"/>
                <a:gd name="T186" fmla="*/ 66 h 6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90" h="66">
                  <a:moveTo>
                    <a:pt x="3" y="42"/>
                  </a:moveTo>
                  <a:lnTo>
                    <a:pt x="1" y="40"/>
                  </a:lnTo>
                  <a:lnTo>
                    <a:pt x="0" y="40"/>
                  </a:lnTo>
                  <a:lnTo>
                    <a:pt x="0" y="39"/>
                  </a:lnTo>
                  <a:lnTo>
                    <a:pt x="1" y="37"/>
                  </a:lnTo>
                  <a:lnTo>
                    <a:pt x="1" y="36"/>
                  </a:lnTo>
                  <a:lnTo>
                    <a:pt x="1" y="35"/>
                  </a:lnTo>
                  <a:lnTo>
                    <a:pt x="2" y="35"/>
                  </a:lnTo>
                  <a:lnTo>
                    <a:pt x="2" y="36"/>
                  </a:lnTo>
                  <a:lnTo>
                    <a:pt x="2" y="37"/>
                  </a:lnTo>
                  <a:lnTo>
                    <a:pt x="1" y="37"/>
                  </a:lnTo>
                  <a:lnTo>
                    <a:pt x="2" y="38"/>
                  </a:lnTo>
                  <a:lnTo>
                    <a:pt x="3" y="36"/>
                  </a:lnTo>
                  <a:lnTo>
                    <a:pt x="3" y="35"/>
                  </a:lnTo>
                  <a:lnTo>
                    <a:pt x="4" y="34"/>
                  </a:lnTo>
                  <a:lnTo>
                    <a:pt x="3" y="33"/>
                  </a:lnTo>
                  <a:lnTo>
                    <a:pt x="2" y="33"/>
                  </a:lnTo>
                  <a:lnTo>
                    <a:pt x="2" y="30"/>
                  </a:lnTo>
                  <a:lnTo>
                    <a:pt x="3" y="30"/>
                  </a:lnTo>
                  <a:lnTo>
                    <a:pt x="4" y="30"/>
                  </a:lnTo>
                  <a:lnTo>
                    <a:pt x="5" y="29"/>
                  </a:lnTo>
                  <a:lnTo>
                    <a:pt x="4" y="28"/>
                  </a:lnTo>
                  <a:lnTo>
                    <a:pt x="3" y="29"/>
                  </a:lnTo>
                  <a:lnTo>
                    <a:pt x="3" y="27"/>
                  </a:lnTo>
                  <a:lnTo>
                    <a:pt x="3" y="25"/>
                  </a:lnTo>
                  <a:lnTo>
                    <a:pt x="3" y="24"/>
                  </a:lnTo>
                  <a:lnTo>
                    <a:pt x="3" y="22"/>
                  </a:lnTo>
                  <a:lnTo>
                    <a:pt x="3" y="20"/>
                  </a:lnTo>
                  <a:lnTo>
                    <a:pt x="3" y="17"/>
                  </a:lnTo>
                  <a:lnTo>
                    <a:pt x="3" y="15"/>
                  </a:lnTo>
                  <a:lnTo>
                    <a:pt x="2" y="11"/>
                  </a:lnTo>
                  <a:lnTo>
                    <a:pt x="2" y="8"/>
                  </a:lnTo>
                  <a:lnTo>
                    <a:pt x="2" y="6"/>
                  </a:lnTo>
                  <a:lnTo>
                    <a:pt x="3" y="3"/>
                  </a:lnTo>
                  <a:lnTo>
                    <a:pt x="11" y="9"/>
                  </a:lnTo>
                  <a:lnTo>
                    <a:pt x="16" y="12"/>
                  </a:lnTo>
                  <a:lnTo>
                    <a:pt x="19" y="13"/>
                  </a:lnTo>
                  <a:lnTo>
                    <a:pt x="21" y="14"/>
                  </a:lnTo>
                  <a:lnTo>
                    <a:pt x="23" y="14"/>
                  </a:lnTo>
                  <a:lnTo>
                    <a:pt x="24" y="14"/>
                  </a:lnTo>
                  <a:lnTo>
                    <a:pt x="24" y="15"/>
                  </a:lnTo>
                  <a:lnTo>
                    <a:pt x="25" y="20"/>
                  </a:lnTo>
                  <a:lnTo>
                    <a:pt x="24" y="20"/>
                  </a:lnTo>
                  <a:lnTo>
                    <a:pt x="23" y="21"/>
                  </a:lnTo>
                  <a:lnTo>
                    <a:pt x="22" y="23"/>
                  </a:lnTo>
                  <a:lnTo>
                    <a:pt x="22" y="25"/>
                  </a:lnTo>
                  <a:lnTo>
                    <a:pt x="22" y="26"/>
                  </a:lnTo>
                  <a:lnTo>
                    <a:pt x="22" y="27"/>
                  </a:lnTo>
                  <a:lnTo>
                    <a:pt x="22" y="28"/>
                  </a:lnTo>
                  <a:lnTo>
                    <a:pt x="23" y="28"/>
                  </a:lnTo>
                  <a:lnTo>
                    <a:pt x="24" y="27"/>
                  </a:lnTo>
                  <a:lnTo>
                    <a:pt x="25" y="24"/>
                  </a:lnTo>
                  <a:lnTo>
                    <a:pt x="26" y="23"/>
                  </a:lnTo>
                  <a:lnTo>
                    <a:pt x="27" y="21"/>
                  </a:lnTo>
                  <a:lnTo>
                    <a:pt x="29" y="19"/>
                  </a:lnTo>
                  <a:lnTo>
                    <a:pt x="29" y="18"/>
                  </a:lnTo>
                  <a:lnTo>
                    <a:pt x="28" y="15"/>
                  </a:lnTo>
                  <a:lnTo>
                    <a:pt x="26" y="10"/>
                  </a:lnTo>
                  <a:lnTo>
                    <a:pt x="26" y="9"/>
                  </a:lnTo>
                  <a:lnTo>
                    <a:pt x="27" y="9"/>
                  </a:lnTo>
                  <a:lnTo>
                    <a:pt x="28" y="9"/>
                  </a:lnTo>
                  <a:lnTo>
                    <a:pt x="29" y="7"/>
                  </a:lnTo>
                  <a:lnTo>
                    <a:pt x="29" y="5"/>
                  </a:lnTo>
                  <a:lnTo>
                    <a:pt x="27" y="5"/>
                  </a:lnTo>
                  <a:lnTo>
                    <a:pt x="27" y="3"/>
                  </a:lnTo>
                  <a:lnTo>
                    <a:pt x="27" y="0"/>
                  </a:lnTo>
                  <a:lnTo>
                    <a:pt x="45" y="5"/>
                  </a:lnTo>
                  <a:lnTo>
                    <a:pt x="62" y="9"/>
                  </a:lnTo>
                  <a:lnTo>
                    <a:pt x="90" y="16"/>
                  </a:lnTo>
                  <a:lnTo>
                    <a:pt x="80" y="59"/>
                  </a:lnTo>
                  <a:lnTo>
                    <a:pt x="80" y="60"/>
                  </a:lnTo>
                  <a:lnTo>
                    <a:pt x="80" y="61"/>
                  </a:lnTo>
                  <a:lnTo>
                    <a:pt x="81" y="62"/>
                  </a:lnTo>
                  <a:lnTo>
                    <a:pt x="81" y="63"/>
                  </a:lnTo>
                  <a:lnTo>
                    <a:pt x="80" y="63"/>
                  </a:lnTo>
                  <a:lnTo>
                    <a:pt x="80" y="64"/>
                  </a:lnTo>
                  <a:lnTo>
                    <a:pt x="80" y="65"/>
                  </a:lnTo>
                  <a:lnTo>
                    <a:pt x="80" y="66"/>
                  </a:lnTo>
                  <a:lnTo>
                    <a:pt x="56" y="60"/>
                  </a:lnTo>
                  <a:lnTo>
                    <a:pt x="55" y="61"/>
                  </a:lnTo>
                  <a:lnTo>
                    <a:pt x="53" y="61"/>
                  </a:lnTo>
                  <a:lnTo>
                    <a:pt x="52" y="61"/>
                  </a:lnTo>
                  <a:lnTo>
                    <a:pt x="51" y="61"/>
                  </a:lnTo>
                  <a:lnTo>
                    <a:pt x="50" y="60"/>
                  </a:lnTo>
                  <a:lnTo>
                    <a:pt x="48" y="60"/>
                  </a:lnTo>
                  <a:lnTo>
                    <a:pt x="47" y="61"/>
                  </a:lnTo>
                  <a:lnTo>
                    <a:pt x="45" y="60"/>
                  </a:lnTo>
                  <a:lnTo>
                    <a:pt x="44" y="60"/>
                  </a:lnTo>
                  <a:lnTo>
                    <a:pt x="42" y="61"/>
                  </a:lnTo>
                  <a:lnTo>
                    <a:pt x="41" y="61"/>
                  </a:lnTo>
                  <a:lnTo>
                    <a:pt x="38" y="61"/>
                  </a:lnTo>
                  <a:lnTo>
                    <a:pt x="37" y="60"/>
                  </a:lnTo>
                  <a:lnTo>
                    <a:pt x="35" y="60"/>
                  </a:lnTo>
                  <a:lnTo>
                    <a:pt x="30" y="60"/>
                  </a:lnTo>
                  <a:lnTo>
                    <a:pt x="29" y="59"/>
                  </a:lnTo>
                  <a:lnTo>
                    <a:pt x="24" y="58"/>
                  </a:lnTo>
                  <a:lnTo>
                    <a:pt x="22" y="57"/>
                  </a:lnTo>
                  <a:lnTo>
                    <a:pt x="19" y="58"/>
                  </a:lnTo>
                  <a:lnTo>
                    <a:pt x="15" y="57"/>
                  </a:lnTo>
                  <a:lnTo>
                    <a:pt x="12" y="56"/>
                  </a:lnTo>
                  <a:lnTo>
                    <a:pt x="11" y="54"/>
                  </a:lnTo>
                  <a:lnTo>
                    <a:pt x="11" y="50"/>
                  </a:lnTo>
                  <a:lnTo>
                    <a:pt x="12" y="49"/>
                  </a:lnTo>
                  <a:lnTo>
                    <a:pt x="11" y="47"/>
                  </a:lnTo>
                  <a:lnTo>
                    <a:pt x="9" y="44"/>
                  </a:lnTo>
                  <a:lnTo>
                    <a:pt x="7" y="44"/>
                  </a:lnTo>
                  <a:lnTo>
                    <a:pt x="6" y="43"/>
                  </a:lnTo>
                  <a:lnTo>
                    <a:pt x="3" y="42"/>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43" name="Freeform 10"/>
            <p:cNvSpPr>
              <a:spLocks/>
            </p:cNvSpPr>
            <p:nvPr/>
          </p:nvSpPr>
          <p:spPr bwMode="auto">
            <a:xfrm>
              <a:off x="2843" y="1262"/>
              <a:ext cx="457" cy="269"/>
            </a:xfrm>
            <a:custGeom>
              <a:avLst/>
              <a:gdLst>
                <a:gd name="T0" fmla="*/ 0 w 89"/>
                <a:gd name="T1" fmla="*/ 249 h 55"/>
                <a:gd name="T2" fmla="*/ 26 w 89"/>
                <a:gd name="T3" fmla="*/ 0 h 55"/>
                <a:gd name="T4" fmla="*/ 226 w 89"/>
                <a:gd name="T5" fmla="*/ 15 h 55"/>
                <a:gd name="T6" fmla="*/ 421 w 89"/>
                <a:gd name="T7" fmla="*/ 20 h 55"/>
                <a:gd name="T8" fmla="*/ 421 w 89"/>
                <a:gd name="T9" fmla="*/ 24 h 55"/>
                <a:gd name="T10" fmla="*/ 426 w 89"/>
                <a:gd name="T11" fmla="*/ 44 h 55"/>
                <a:gd name="T12" fmla="*/ 426 w 89"/>
                <a:gd name="T13" fmla="*/ 49 h 55"/>
                <a:gd name="T14" fmla="*/ 421 w 89"/>
                <a:gd name="T15" fmla="*/ 64 h 55"/>
                <a:gd name="T16" fmla="*/ 421 w 89"/>
                <a:gd name="T17" fmla="*/ 88 h 55"/>
                <a:gd name="T18" fmla="*/ 431 w 89"/>
                <a:gd name="T19" fmla="*/ 112 h 55"/>
                <a:gd name="T20" fmla="*/ 436 w 89"/>
                <a:gd name="T21" fmla="*/ 122 h 55"/>
                <a:gd name="T22" fmla="*/ 442 w 89"/>
                <a:gd name="T23" fmla="*/ 147 h 55"/>
                <a:gd name="T24" fmla="*/ 442 w 89"/>
                <a:gd name="T25" fmla="*/ 186 h 55"/>
                <a:gd name="T26" fmla="*/ 447 w 89"/>
                <a:gd name="T27" fmla="*/ 196 h 55"/>
                <a:gd name="T28" fmla="*/ 447 w 89"/>
                <a:gd name="T29" fmla="*/ 210 h 55"/>
                <a:gd name="T30" fmla="*/ 447 w 89"/>
                <a:gd name="T31" fmla="*/ 215 h 55"/>
                <a:gd name="T32" fmla="*/ 457 w 89"/>
                <a:gd name="T33" fmla="*/ 249 h 55"/>
                <a:gd name="T34" fmla="*/ 457 w 89"/>
                <a:gd name="T35" fmla="*/ 259 h 55"/>
                <a:gd name="T36" fmla="*/ 457 w 89"/>
                <a:gd name="T37" fmla="*/ 269 h 55"/>
                <a:gd name="T38" fmla="*/ 0 w 89"/>
                <a:gd name="T39" fmla="*/ 249 h 55"/>
                <a:gd name="T40" fmla="*/ 0 w 89"/>
                <a:gd name="T41" fmla="*/ 249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9"/>
                <a:gd name="T64" fmla="*/ 0 h 55"/>
                <a:gd name="T65" fmla="*/ 89 w 89"/>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9" h="55">
                  <a:moveTo>
                    <a:pt x="0" y="51"/>
                  </a:moveTo>
                  <a:lnTo>
                    <a:pt x="5" y="0"/>
                  </a:lnTo>
                  <a:lnTo>
                    <a:pt x="44" y="3"/>
                  </a:lnTo>
                  <a:lnTo>
                    <a:pt x="82" y="4"/>
                  </a:lnTo>
                  <a:lnTo>
                    <a:pt x="82" y="5"/>
                  </a:lnTo>
                  <a:lnTo>
                    <a:pt x="83" y="9"/>
                  </a:lnTo>
                  <a:lnTo>
                    <a:pt x="83" y="10"/>
                  </a:lnTo>
                  <a:lnTo>
                    <a:pt x="82" y="13"/>
                  </a:lnTo>
                  <a:lnTo>
                    <a:pt x="82" y="18"/>
                  </a:lnTo>
                  <a:lnTo>
                    <a:pt x="84" y="23"/>
                  </a:lnTo>
                  <a:lnTo>
                    <a:pt x="85" y="25"/>
                  </a:lnTo>
                  <a:lnTo>
                    <a:pt x="86" y="30"/>
                  </a:lnTo>
                  <a:lnTo>
                    <a:pt x="86" y="38"/>
                  </a:lnTo>
                  <a:lnTo>
                    <a:pt x="87" y="40"/>
                  </a:lnTo>
                  <a:lnTo>
                    <a:pt x="87" y="43"/>
                  </a:lnTo>
                  <a:lnTo>
                    <a:pt x="87" y="44"/>
                  </a:lnTo>
                  <a:lnTo>
                    <a:pt x="89" y="51"/>
                  </a:lnTo>
                  <a:lnTo>
                    <a:pt x="89" y="53"/>
                  </a:lnTo>
                  <a:lnTo>
                    <a:pt x="89" y="55"/>
                  </a:lnTo>
                  <a:lnTo>
                    <a:pt x="0" y="51"/>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44" name="Freeform 11"/>
            <p:cNvSpPr>
              <a:spLocks/>
            </p:cNvSpPr>
            <p:nvPr/>
          </p:nvSpPr>
          <p:spPr bwMode="auto">
            <a:xfrm>
              <a:off x="2823" y="1511"/>
              <a:ext cx="483" cy="312"/>
            </a:xfrm>
            <a:custGeom>
              <a:avLst/>
              <a:gdLst>
                <a:gd name="T0" fmla="*/ 0 w 94"/>
                <a:gd name="T1" fmla="*/ 249 h 64"/>
                <a:gd name="T2" fmla="*/ 15 w 94"/>
                <a:gd name="T3" fmla="*/ 83 h 64"/>
                <a:gd name="T4" fmla="*/ 21 w 94"/>
                <a:gd name="T5" fmla="*/ 0 h 64"/>
                <a:gd name="T6" fmla="*/ 478 w 94"/>
                <a:gd name="T7" fmla="*/ 20 h 64"/>
                <a:gd name="T8" fmla="*/ 478 w 94"/>
                <a:gd name="T9" fmla="*/ 29 h 64"/>
                <a:gd name="T10" fmla="*/ 473 w 94"/>
                <a:gd name="T11" fmla="*/ 34 h 64"/>
                <a:gd name="T12" fmla="*/ 462 w 94"/>
                <a:gd name="T13" fmla="*/ 49 h 64"/>
                <a:gd name="T14" fmla="*/ 462 w 94"/>
                <a:gd name="T15" fmla="*/ 54 h 64"/>
                <a:gd name="T16" fmla="*/ 483 w 94"/>
                <a:gd name="T17" fmla="*/ 73 h 64"/>
                <a:gd name="T18" fmla="*/ 483 w 94"/>
                <a:gd name="T19" fmla="*/ 224 h 64"/>
                <a:gd name="T20" fmla="*/ 483 w 94"/>
                <a:gd name="T21" fmla="*/ 224 h 64"/>
                <a:gd name="T22" fmla="*/ 473 w 94"/>
                <a:gd name="T23" fmla="*/ 224 h 64"/>
                <a:gd name="T24" fmla="*/ 478 w 94"/>
                <a:gd name="T25" fmla="*/ 229 h 64"/>
                <a:gd name="T26" fmla="*/ 483 w 94"/>
                <a:gd name="T27" fmla="*/ 234 h 64"/>
                <a:gd name="T28" fmla="*/ 478 w 94"/>
                <a:gd name="T29" fmla="*/ 244 h 64"/>
                <a:gd name="T30" fmla="*/ 483 w 94"/>
                <a:gd name="T31" fmla="*/ 249 h 64"/>
                <a:gd name="T32" fmla="*/ 483 w 94"/>
                <a:gd name="T33" fmla="*/ 263 h 64"/>
                <a:gd name="T34" fmla="*/ 478 w 94"/>
                <a:gd name="T35" fmla="*/ 263 h 64"/>
                <a:gd name="T36" fmla="*/ 483 w 94"/>
                <a:gd name="T37" fmla="*/ 273 h 64"/>
                <a:gd name="T38" fmla="*/ 473 w 94"/>
                <a:gd name="T39" fmla="*/ 288 h 64"/>
                <a:gd name="T40" fmla="*/ 483 w 94"/>
                <a:gd name="T41" fmla="*/ 302 h 64"/>
                <a:gd name="T42" fmla="*/ 483 w 94"/>
                <a:gd name="T43" fmla="*/ 312 h 64"/>
                <a:gd name="T44" fmla="*/ 483 w 94"/>
                <a:gd name="T45" fmla="*/ 312 h 64"/>
                <a:gd name="T46" fmla="*/ 468 w 94"/>
                <a:gd name="T47" fmla="*/ 302 h 64"/>
                <a:gd name="T48" fmla="*/ 442 w 94"/>
                <a:gd name="T49" fmla="*/ 288 h 64"/>
                <a:gd name="T50" fmla="*/ 432 w 94"/>
                <a:gd name="T51" fmla="*/ 283 h 64"/>
                <a:gd name="T52" fmla="*/ 421 w 94"/>
                <a:gd name="T53" fmla="*/ 283 h 64"/>
                <a:gd name="T54" fmla="*/ 411 w 94"/>
                <a:gd name="T55" fmla="*/ 292 h 64"/>
                <a:gd name="T56" fmla="*/ 406 w 94"/>
                <a:gd name="T57" fmla="*/ 292 h 64"/>
                <a:gd name="T58" fmla="*/ 396 w 94"/>
                <a:gd name="T59" fmla="*/ 292 h 64"/>
                <a:gd name="T60" fmla="*/ 391 w 94"/>
                <a:gd name="T61" fmla="*/ 278 h 64"/>
                <a:gd name="T62" fmla="*/ 385 w 94"/>
                <a:gd name="T63" fmla="*/ 273 h 64"/>
                <a:gd name="T64" fmla="*/ 375 w 94"/>
                <a:gd name="T65" fmla="*/ 278 h 64"/>
                <a:gd name="T66" fmla="*/ 365 w 94"/>
                <a:gd name="T67" fmla="*/ 278 h 64"/>
                <a:gd name="T68" fmla="*/ 355 w 94"/>
                <a:gd name="T69" fmla="*/ 263 h 64"/>
                <a:gd name="T70" fmla="*/ 0 w 94"/>
                <a:gd name="T71" fmla="*/ 249 h 64"/>
                <a:gd name="T72" fmla="*/ 0 w 94"/>
                <a:gd name="T73" fmla="*/ 249 h 6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4"/>
                <a:gd name="T112" fmla="*/ 0 h 64"/>
                <a:gd name="T113" fmla="*/ 94 w 94"/>
                <a:gd name="T114" fmla="*/ 64 h 6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4" h="64">
                  <a:moveTo>
                    <a:pt x="0" y="51"/>
                  </a:moveTo>
                  <a:lnTo>
                    <a:pt x="3" y="17"/>
                  </a:lnTo>
                  <a:lnTo>
                    <a:pt x="4" y="0"/>
                  </a:lnTo>
                  <a:lnTo>
                    <a:pt x="93" y="4"/>
                  </a:lnTo>
                  <a:lnTo>
                    <a:pt x="93" y="6"/>
                  </a:lnTo>
                  <a:lnTo>
                    <a:pt x="92" y="7"/>
                  </a:lnTo>
                  <a:lnTo>
                    <a:pt x="90" y="10"/>
                  </a:lnTo>
                  <a:lnTo>
                    <a:pt x="90" y="11"/>
                  </a:lnTo>
                  <a:lnTo>
                    <a:pt x="94" y="15"/>
                  </a:lnTo>
                  <a:lnTo>
                    <a:pt x="94" y="46"/>
                  </a:lnTo>
                  <a:lnTo>
                    <a:pt x="92" y="46"/>
                  </a:lnTo>
                  <a:lnTo>
                    <a:pt x="93" y="47"/>
                  </a:lnTo>
                  <a:lnTo>
                    <a:pt x="94" y="48"/>
                  </a:lnTo>
                  <a:lnTo>
                    <a:pt x="93" y="50"/>
                  </a:lnTo>
                  <a:lnTo>
                    <a:pt x="94" y="51"/>
                  </a:lnTo>
                  <a:lnTo>
                    <a:pt x="94" y="54"/>
                  </a:lnTo>
                  <a:lnTo>
                    <a:pt x="93" y="54"/>
                  </a:lnTo>
                  <a:lnTo>
                    <a:pt x="94" y="56"/>
                  </a:lnTo>
                  <a:lnTo>
                    <a:pt x="92" y="59"/>
                  </a:lnTo>
                  <a:lnTo>
                    <a:pt x="94" y="62"/>
                  </a:lnTo>
                  <a:lnTo>
                    <a:pt x="94" y="64"/>
                  </a:lnTo>
                  <a:lnTo>
                    <a:pt x="91" y="62"/>
                  </a:lnTo>
                  <a:lnTo>
                    <a:pt x="86" y="59"/>
                  </a:lnTo>
                  <a:lnTo>
                    <a:pt x="84" y="58"/>
                  </a:lnTo>
                  <a:lnTo>
                    <a:pt x="82" y="58"/>
                  </a:lnTo>
                  <a:lnTo>
                    <a:pt x="80" y="60"/>
                  </a:lnTo>
                  <a:lnTo>
                    <a:pt x="79" y="60"/>
                  </a:lnTo>
                  <a:lnTo>
                    <a:pt x="77" y="60"/>
                  </a:lnTo>
                  <a:lnTo>
                    <a:pt x="76" y="57"/>
                  </a:lnTo>
                  <a:lnTo>
                    <a:pt x="75" y="56"/>
                  </a:lnTo>
                  <a:lnTo>
                    <a:pt x="73" y="57"/>
                  </a:lnTo>
                  <a:lnTo>
                    <a:pt x="71" y="57"/>
                  </a:lnTo>
                  <a:lnTo>
                    <a:pt x="69" y="54"/>
                  </a:lnTo>
                  <a:lnTo>
                    <a:pt x="0" y="51"/>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45" name="Freeform 12"/>
            <p:cNvSpPr>
              <a:spLocks/>
            </p:cNvSpPr>
            <p:nvPr/>
          </p:nvSpPr>
          <p:spPr bwMode="auto">
            <a:xfrm>
              <a:off x="2807" y="1760"/>
              <a:ext cx="571" cy="268"/>
            </a:xfrm>
            <a:custGeom>
              <a:avLst/>
              <a:gdLst>
                <a:gd name="T0" fmla="*/ 0 w 111"/>
                <a:gd name="T1" fmla="*/ 166 h 55"/>
                <a:gd name="T2" fmla="*/ 15 w 111"/>
                <a:gd name="T3" fmla="*/ 0 h 55"/>
                <a:gd name="T4" fmla="*/ 370 w 111"/>
                <a:gd name="T5" fmla="*/ 15 h 55"/>
                <a:gd name="T6" fmla="*/ 381 w 111"/>
                <a:gd name="T7" fmla="*/ 29 h 55"/>
                <a:gd name="T8" fmla="*/ 391 w 111"/>
                <a:gd name="T9" fmla="*/ 29 h 55"/>
                <a:gd name="T10" fmla="*/ 401 w 111"/>
                <a:gd name="T11" fmla="*/ 24 h 55"/>
                <a:gd name="T12" fmla="*/ 406 w 111"/>
                <a:gd name="T13" fmla="*/ 29 h 55"/>
                <a:gd name="T14" fmla="*/ 412 w 111"/>
                <a:gd name="T15" fmla="*/ 44 h 55"/>
                <a:gd name="T16" fmla="*/ 422 w 111"/>
                <a:gd name="T17" fmla="*/ 44 h 55"/>
                <a:gd name="T18" fmla="*/ 427 w 111"/>
                <a:gd name="T19" fmla="*/ 44 h 55"/>
                <a:gd name="T20" fmla="*/ 437 w 111"/>
                <a:gd name="T21" fmla="*/ 34 h 55"/>
                <a:gd name="T22" fmla="*/ 448 w 111"/>
                <a:gd name="T23" fmla="*/ 34 h 55"/>
                <a:gd name="T24" fmla="*/ 458 w 111"/>
                <a:gd name="T25" fmla="*/ 39 h 55"/>
                <a:gd name="T26" fmla="*/ 484 w 111"/>
                <a:gd name="T27" fmla="*/ 54 h 55"/>
                <a:gd name="T28" fmla="*/ 499 w 111"/>
                <a:gd name="T29" fmla="*/ 63 h 55"/>
                <a:gd name="T30" fmla="*/ 499 w 111"/>
                <a:gd name="T31" fmla="*/ 73 h 55"/>
                <a:gd name="T32" fmla="*/ 509 w 111"/>
                <a:gd name="T33" fmla="*/ 78 h 55"/>
                <a:gd name="T34" fmla="*/ 509 w 111"/>
                <a:gd name="T35" fmla="*/ 83 h 55"/>
                <a:gd name="T36" fmla="*/ 504 w 111"/>
                <a:gd name="T37" fmla="*/ 93 h 55"/>
                <a:gd name="T38" fmla="*/ 509 w 111"/>
                <a:gd name="T39" fmla="*/ 102 h 55"/>
                <a:gd name="T40" fmla="*/ 514 w 111"/>
                <a:gd name="T41" fmla="*/ 117 h 55"/>
                <a:gd name="T42" fmla="*/ 520 w 111"/>
                <a:gd name="T43" fmla="*/ 122 h 55"/>
                <a:gd name="T44" fmla="*/ 520 w 111"/>
                <a:gd name="T45" fmla="*/ 127 h 55"/>
                <a:gd name="T46" fmla="*/ 520 w 111"/>
                <a:gd name="T47" fmla="*/ 136 h 55"/>
                <a:gd name="T48" fmla="*/ 530 w 111"/>
                <a:gd name="T49" fmla="*/ 141 h 55"/>
                <a:gd name="T50" fmla="*/ 535 w 111"/>
                <a:gd name="T51" fmla="*/ 146 h 55"/>
                <a:gd name="T52" fmla="*/ 530 w 111"/>
                <a:gd name="T53" fmla="*/ 156 h 55"/>
                <a:gd name="T54" fmla="*/ 530 w 111"/>
                <a:gd name="T55" fmla="*/ 166 h 55"/>
                <a:gd name="T56" fmla="*/ 540 w 111"/>
                <a:gd name="T57" fmla="*/ 171 h 55"/>
                <a:gd name="T58" fmla="*/ 540 w 111"/>
                <a:gd name="T59" fmla="*/ 180 h 55"/>
                <a:gd name="T60" fmla="*/ 535 w 111"/>
                <a:gd name="T61" fmla="*/ 185 h 55"/>
                <a:gd name="T62" fmla="*/ 540 w 111"/>
                <a:gd name="T63" fmla="*/ 190 h 55"/>
                <a:gd name="T64" fmla="*/ 545 w 111"/>
                <a:gd name="T65" fmla="*/ 200 h 55"/>
                <a:gd name="T66" fmla="*/ 540 w 111"/>
                <a:gd name="T67" fmla="*/ 205 h 55"/>
                <a:gd name="T68" fmla="*/ 545 w 111"/>
                <a:gd name="T69" fmla="*/ 214 h 55"/>
                <a:gd name="T70" fmla="*/ 545 w 111"/>
                <a:gd name="T71" fmla="*/ 219 h 55"/>
                <a:gd name="T72" fmla="*/ 550 w 111"/>
                <a:gd name="T73" fmla="*/ 224 h 55"/>
                <a:gd name="T74" fmla="*/ 556 w 111"/>
                <a:gd name="T75" fmla="*/ 234 h 55"/>
                <a:gd name="T76" fmla="*/ 561 w 111"/>
                <a:gd name="T77" fmla="*/ 244 h 55"/>
                <a:gd name="T78" fmla="*/ 571 w 111"/>
                <a:gd name="T79" fmla="*/ 253 h 55"/>
                <a:gd name="T80" fmla="*/ 571 w 111"/>
                <a:gd name="T81" fmla="*/ 258 h 55"/>
                <a:gd name="T82" fmla="*/ 571 w 111"/>
                <a:gd name="T83" fmla="*/ 263 h 55"/>
                <a:gd name="T84" fmla="*/ 571 w 111"/>
                <a:gd name="T85" fmla="*/ 268 h 55"/>
                <a:gd name="T86" fmla="*/ 129 w 111"/>
                <a:gd name="T87" fmla="*/ 258 h 55"/>
                <a:gd name="T88" fmla="*/ 134 w 111"/>
                <a:gd name="T89" fmla="*/ 175 h 55"/>
                <a:gd name="T90" fmla="*/ 0 w 111"/>
                <a:gd name="T91" fmla="*/ 166 h 55"/>
                <a:gd name="T92" fmla="*/ 0 w 111"/>
                <a:gd name="T93" fmla="*/ 166 h 5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1"/>
                <a:gd name="T142" fmla="*/ 0 h 55"/>
                <a:gd name="T143" fmla="*/ 111 w 111"/>
                <a:gd name="T144" fmla="*/ 55 h 5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1" h="55">
                  <a:moveTo>
                    <a:pt x="0" y="34"/>
                  </a:moveTo>
                  <a:lnTo>
                    <a:pt x="3" y="0"/>
                  </a:lnTo>
                  <a:lnTo>
                    <a:pt x="72" y="3"/>
                  </a:lnTo>
                  <a:lnTo>
                    <a:pt x="74" y="6"/>
                  </a:lnTo>
                  <a:lnTo>
                    <a:pt x="76" y="6"/>
                  </a:lnTo>
                  <a:lnTo>
                    <a:pt x="78" y="5"/>
                  </a:lnTo>
                  <a:lnTo>
                    <a:pt x="79" y="6"/>
                  </a:lnTo>
                  <a:lnTo>
                    <a:pt x="80" y="9"/>
                  </a:lnTo>
                  <a:lnTo>
                    <a:pt x="82" y="9"/>
                  </a:lnTo>
                  <a:lnTo>
                    <a:pt x="83" y="9"/>
                  </a:lnTo>
                  <a:lnTo>
                    <a:pt x="85" y="7"/>
                  </a:lnTo>
                  <a:lnTo>
                    <a:pt x="87" y="7"/>
                  </a:lnTo>
                  <a:lnTo>
                    <a:pt x="89" y="8"/>
                  </a:lnTo>
                  <a:lnTo>
                    <a:pt x="94" y="11"/>
                  </a:lnTo>
                  <a:lnTo>
                    <a:pt x="97" y="13"/>
                  </a:lnTo>
                  <a:lnTo>
                    <a:pt x="97" y="15"/>
                  </a:lnTo>
                  <a:lnTo>
                    <a:pt x="99" y="16"/>
                  </a:lnTo>
                  <a:lnTo>
                    <a:pt x="99" y="17"/>
                  </a:lnTo>
                  <a:lnTo>
                    <a:pt x="98" y="19"/>
                  </a:lnTo>
                  <a:lnTo>
                    <a:pt x="99" y="21"/>
                  </a:lnTo>
                  <a:lnTo>
                    <a:pt x="100" y="24"/>
                  </a:lnTo>
                  <a:lnTo>
                    <a:pt x="101" y="25"/>
                  </a:lnTo>
                  <a:lnTo>
                    <a:pt x="101" y="26"/>
                  </a:lnTo>
                  <a:lnTo>
                    <a:pt x="101" y="28"/>
                  </a:lnTo>
                  <a:lnTo>
                    <a:pt x="103" y="29"/>
                  </a:lnTo>
                  <a:lnTo>
                    <a:pt x="104" y="30"/>
                  </a:lnTo>
                  <a:lnTo>
                    <a:pt x="103" y="32"/>
                  </a:lnTo>
                  <a:lnTo>
                    <a:pt x="103" y="34"/>
                  </a:lnTo>
                  <a:lnTo>
                    <a:pt x="105" y="35"/>
                  </a:lnTo>
                  <a:lnTo>
                    <a:pt x="105" y="37"/>
                  </a:lnTo>
                  <a:lnTo>
                    <a:pt x="104" y="38"/>
                  </a:lnTo>
                  <a:lnTo>
                    <a:pt x="105" y="39"/>
                  </a:lnTo>
                  <a:lnTo>
                    <a:pt x="106" y="41"/>
                  </a:lnTo>
                  <a:lnTo>
                    <a:pt x="105" y="42"/>
                  </a:lnTo>
                  <a:lnTo>
                    <a:pt x="106" y="44"/>
                  </a:lnTo>
                  <a:lnTo>
                    <a:pt x="106" y="45"/>
                  </a:lnTo>
                  <a:lnTo>
                    <a:pt x="107" y="46"/>
                  </a:lnTo>
                  <a:lnTo>
                    <a:pt x="108" y="48"/>
                  </a:lnTo>
                  <a:lnTo>
                    <a:pt x="109" y="50"/>
                  </a:lnTo>
                  <a:lnTo>
                    <a:pt x="111" y="52"/>
                  </a:lnTo>
                  <a:lnTo>
                    <a:pt x="111" y="53"/>
                  </a:lnTo>
                  <a:lnTo>
                    <a:pt x="111" y="54"/>
                  </a:lnTo>
                  <a:lnTo>
                    <a:pt x="111" y="55"/>
                  </a:lnTo>
                  <a:lnTo>
                    <a:pt x="25" y="53"/>
                  </a:lnTo>
                  <a:lnTo>
                    <a:pt x="26" y="36"/>
                  </a:lnTo>
                  <a:lnTo>
                    <a:pt x="0" y="34"/>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46" name="Freeform 13"/>
            <p:cNvSpPr>
              <a:spLocks/>
            </p:cNvSpPr>
            <p:nvPr/>
          </p:nvSpPr>
          <p:spPr bwMode="auto">
            <a:xfrm>
              <a:off x="2921" y="2018"/>
              <a:ext cx="512" cy="259"/>
            </a:xfrm>
            <a:custGeom>
              <a:avLst/>
              <a:gdLst>
                <a:gd name="T0" fmla="*/ 15 w 100"/>
                <a:gd name="T1" fmla="*/ 0 h 53"/>
                <a:gd name="T2" fmla="*/ 456 w 100"/>
                <a:gd name="T3" fmla="*/ 10 h 53"/>
                <a:gd name="T4" fmla="*/ 486 w 100"/>
                <a:gd name="T5" fmla="*/ 29 h 53"/>
                <a:gd name="T6" fmla="*/ 476 w 100"/>
                <a:gd name="T7" fmla="*/ 39 h 53"/>
                <a:gd name="T8" fmla="*/ 476 w 100"/>
                <a:gd name="T9" fmla="*/ 49 h 53"/>
                <a:gd name="T10" fmla="*/ 481 w 100"/>
                <a:gd name="T11" fmla="*/ 59 h 53"/>
                <a:gd name="T12" fmla="*/ 486 w 100"/>
                <a:gd name="T13" fmla="*/ 59 h 53"/>
                <a:gd name="T14" fmla="*/ 492 w 100"/>
                <a:gd name="T15" fmla="*/ 73 h 53"/>
                <a:gd name="T16" fmla="*/ 497 w 100"/>
                <a:gd name="T17" fmla="*/ 78 h 53"/>
                <a:gd name="T18" fmla="*/ 507 w 100"/>
                <a:gd name="T19" fmla="*/ 78 h 53"/>
                <a:gd name="T20" fmla="*/ 507 w 100"/>
                <a:gd name="T21" fmla="*/ 83 h 53"/>
                <a:gd name="T22" fmla="*/ 512 w 100"/>
                <a:gd name="T23" fmla="*/ 259 h 53"/>
                <a:gd name="T24" fmla="*/ 0 w 100"/>
                <a:gd name="T25" fmla="*/ 249 h 53"/>
                <a:gd name="T26" fmla="*/ 15 w 100"/>
                <a:gd name="T27" fmla="*/ 0 h 53"/>
                <a:gd name="T28" fmla="*/ 15 w 100"/>
                <a:gd name="T29" fmla="*/ 0 h 5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0"/>
                <a:gd name="T46" fmla="*/ 0 h 53"/>
                <a:gd name="T47" fmla="*/ 100 w 100"/>
                <a:gd name="T48" fmla="*/ 53 h 5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0" h="53">
                  <a:moveTo>
                    <a:pt x="3" y="0"/>
                  </a:moveTo>
                  <a:lnTo>
                    <a:pt x="89" y="2"/>
                  </a:lnTo>
                  <a:lnTo>
                    <a:pt x="95" y="6"/>
                  </a:lnTo>
                  <a:lnTo>
                    <a:pt x="93" y="8"/>
                  </a:lnTo>
                  <a:lnTo>
                    <a:pt x="93" y="10"/>
                  </a:lnTo>
                  <a:lnTo>
                    <a:pt x="94" y="12"/>
                  </a:lnTo>
                  <a:lnTo>
                    <a:pt x="95" y="12"/>
                  </a:lnTo>
                  <a:lnTo>
                    <a:pt x="96" y="15"/>
                  </a:lnTo>
                  <a:lnTo>
                    <a:pt x="97" y="16"/>
                  </a:lnTo>
                  <a:lnTo>
                    <a:pt x="99" y="16"/>
                  </a:lnTo>
                  <a:lnTo>
                    <a:pt x="99" y="17"/>
                  </a:lnTo>
                  <a:lnTo>
                    <a:pt x="100" y="53"/>
                  </a:lnTo>
                  <a:lnTo>
                    <a:pt x="0" y="51"/>
                  </a:lnTo>
                  <a:lnTo>
                    <a:pt x="3" y="0"/>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647" name="Freeform 14"/>
            <p:cNvSpPr>
              <a:spLocks/>
            </p:cNvSpPr>
            <p:nvPr/>
          </p:nvSpPr>
          <p:spPr bwMode="auto">
            <a:xfrm>
              <a:off x="2848" y="2262"/>
              <a:ext cx="595" cy="293"/>
            </a:xfrm>
            <a:custGeom>
              <a:avLst/>
              <a:gdLst>
                <a:gd name="T0" fmla="*/ 72 w 116"/>
                <a:gd name="T1" fmla="*/ 5 h 60"/>
                <a:gd name="T2" fmla="*/ 0 w 116"/>
                <a:gd name="T3" fmla="*/ 44 h 60"/>
                <a:gd name="T4" fmla="*/ 205 w 116"/>
                <a:gd name="T5" fmla="*/ 215 h 60"/>
                <a:gd name="T6" fmla="*/ 215 w 116"/>
                <a:gd name="T7" fmla="*/ 220 h 60"/>
                <a:gd name="T8" fmla="*/ 231 w 116"/>
                <a:gd name="T9" fmla="*/ 234 h 60"/>
                <a:gd name="T10" fmla="*/ 246 w 116"/>
                <a:gd name="T11" fmla="*/ 230 h 60"/>
                <a:gd name="T12" fmla="*/ 256 w 116"/>
                <a:gd name="T13" fmla="*/ 234 h 60"/>
                <a:gd name="T14" fmla="*/ 262 w 116"/>
                <a:gd name="T15" fmla="*/ 244 h 60"/>
                <a:gd name="T16" fmla="*/ 282 w 116"/>
                <a:gd name="T17" fmla="*/ 249 h 60"/>
                <a:gd name="T18" fmla="*/ 292 w 116"/>
                <a:gd name="T19" fmla="*/ 254 h 60"/>
                <a:gd name="T20" fmla="*/ 303 w 116"/>
                <a:gd name="T21" fmla="*/ 249 h 60"/>
                <a:gd name="T22" fmla="*/ 313 w 116"/>
                <a:gd name="T23" fmla="*/ 259 h 60"/>
                <a:gd name="T24" fmla="*/ 333 w 116"/>
                <a:gd name="T25" fmla="*/ 259 h 60"/>
                <a:gd name="T26" fmla="*/ 344 w 116"/>
                <a:gd name="T27" fmla="*/ 269 h 60"/>
                <a:gd name="T28" fmla="*/ 349 w 116"/>
                <a:gd name="T29" fmla="*/ 278 h 60"/>
                <a:gd name="T30" fmla="*/ 364 w 116"/>
                <a:gd name="T31" fmla="*/ 273 h 60"/>
                <a:gd name="T32" fmla="*/ 385 w 116"/>
                <a:gd name="T33" fmla="*/ 283 h 60"/>
                <a:gd name="T34" fmla="*/ 395 w 116"/>
                <a:gd name="T35" fmla="*/ 278 h 60"/>
                <a:gd name="T36" fmla="*/ 405 w 116"/>
                <a:gd name="T37" fmla="*/ 278 h 60"/>
                <a:gd name="T38" fmla="*/ 405 w 116"/>
                <a:gd name="T39" fmla="*/ 293 h 60"/>
                <a:gd name="T40" fmla="*/ 410 w 116"/>
                <a:gd name="T41" fmla="*/ 283 h 60"/>
                <a:gd name="T42" fmla="*/ 421 w 116"/>
                <a:gd name="T43" fmla="*/ 273 h 60"/>
                <a:gd name="T44" fmla="*/ 426 w 116"/>
                <a:gd name="T45" fmla="*/ 278 h 60"/>
                <a:gd name="T46" fmla="*/ 436 w 116"/>
                <a:gd name="T47" fmla="*/ 283 h 60"/>
                <a:gd name="T48" fmla="*/ 446 w 116"/>
                <a:gd name="T49" fmla="*/ 278 h 60"/>
                <a:gd name="T50" fmla="*/ 446 w 116"/>
                <a:gd name="T51" fmla="*/ 283 h 60"/>
                <a:gd name="T52" fmla="*/ 462 w 116"/>
                <a:gd name="T53" fmla="*/ 293 h 60"/>
                <a:gd name="T54" fmla="*/ 477 w 116"/>
                <a:gd name="T55" fmla="*/ 283 h 60"/>
                <a:gd name="T56" fmla="*/ 508 w 116"/>
                <a:gd name="T57" fmla="*/ 273 h 60"/>
                <a:gd name="T58" fmla="*/ 518 w 116"/>
                <a:gd name="T59" fmla="*/ 273 h 60"/>
                <a:gd name="T60" fmla="*/ 544 w 116"/>
                <a:gd name="T61" fmla="*/ 273 h 60"/>
                <a:gd name="T62" fmla="*/ 580 w 116"/>
                <a:gd name="T63" fmla="*/ 288 h 60"/>
                <a:gd name="T64" fmla="*/ 590 w 116"/>
                <a:gd name="T65" fmla="*/ 293 h 60"/>
                <a:gd name="T66" fmla="*/ 595 w 116"/>
                <a:gd name="T67" fmla="*/ 151 h 60"/>
                <a:gd name="T68" fmla="*/ 585 w 116"/>
                <a:gd name="T69" fmla="*/ 15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6"/>
                <a:gd name="T106" fmla="*/ 0 h 60"/>
                <a:gd name="T107" fmla="*/ 116 w 11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6" h="60">
                  <a:moveTo>
                    <a:pt x="114" y="3"/>
                  </a:moveTo>
                  <a:lnTo>
                    <a:pt x="14" y="1"/>
                  </a:lnTo>
                  <a:lnTo>
                    <a:pt x="1" y="0"/>
                  </a:lnTo>
                  <a:lnTo>
                    <a:pt x="0" y="9"/>
                  </a:lnTo>
                  <a:lnTo>
                    <a:pt x="41" y="11"/>
                  </a:lnTo>
                  <a:lnTo>
                    <a:pt x="40" y="44"/>
                  </a:lnTo>
                  <a:lnTo>
                    <a:pt x="41" y="44"/>
                  </a:lnTo>
                  <a:lnTo>
                    <a:pt x="42" y="45"/>
                  </a:lnTo>
                  <a:lnTo>
                    <a:pt x="44" y="47"/>
                  </a:lnTo>
                  <a:lnTo>
                    <a:pt x="45" y="48"/>
                  </a:lnTo>
                  <a:lnTo>
                    <a:pt x="47" y="48"/>
                  </a:lnTo>
                  <a:lnTo>
                    <a:pt x="48" y="47"/>
                  </a:lnTo>
                  <a:lnTo>
                    <a:pt x="50" y="48"/>
                  </a:lnTo>
                  <a:lnTo>
                    <a:pt x="50" y="49"/>
                  </a:lnTo>
                  <a:lnTo>
                    <a:pt x="51" y="50"/>
                  </a:lnTo>
                  <a:lnTo>
                    <a:pt x="51" y="51"/>
                  </a:lnTo>
                  <a:lnTo>
                    <a:pt x="55" y="51"/>
                  </a:lnTo>
                  <a:lnTo>
                    <a:pt x="57" y="52"/>
                  </a:lnTo>
                  <a:lnTo>
                    <a:pt x="58" y="52"/>
                  </a:lnTo>
                  <a:lnTo>
                    <a:pt x="59" y="51"/>
                  </a:lnTo>
                  <a:lnTo>
                    <a:pt x="59" y="53"/>
                  </a:lnTo>
                  <a:lnTo>
                    <a:pt x="61" y="53"/>
                  </a:lnTo>
                  <a:lnTo>
                    <a:pt x="62" y="52"/>
                  </a:lnTo>
                  <a:lnTo>
                    <a:pt x="65" y="53"/>
                  </a:lnTo>
                  <a:lnTo>
                    <a:pt x="66" y="53"/>
                  </a:lnTo>
                  <a:lnTo>
                    <a:pt x="67" y="55"/>
                  </a:lnTo>
                  <a:lnTo>
                    <a:pt x="68" y="55"/>
                  </a:lnTo>
                  <a:lnTo>
                    <a:pt x="68" y="57"/>
                  </a:lnTo>
                  <a:lnTo>
                    <a:pt x="70" y="57"/>
                  </a:lnTo>
                  <a:lnTo>
                    <a:pt x="71" y="56"/>
                  </a:lnTo>
                  <a:lnTo>
                    <a:pt x="72" y="55"/>
                  </a:lnTo>
                  <a:lnTo>
                    <a:pt x="75" y="58"/>
                  </a:lnTo>
                  <a:lnTo>
                    <a:pt x="76" y="58"/>
                  </a:lnTo>
                  <a:lnTo>
                    <a:pt x="77" y="57"/>
                  </a:lnTo>
                  <a:lnTo>
                    <a:pt x="78" y="57"/>
                  </a:lnTo>
                  <a:lnTo>
                    <a:pt x="79" y="57"/>
                  </a:lnTo>
                  <a:lnTo>
                    <a:pt x="78" y="59"/>
                  </a:lnTo>
                  <a:lnTo>
                    <a:pt x="79" y="60"/>
                  </a:lnTo>
                  <a:lnTo>
                    <a:pt x="80" y="59"/>
                  </a:lnTo>
                  <a:lnTo>
                    <a:pt x="80" y="58"/>
                  </a:lnTo>
                  <a:lnTo>
                    <a:pt x="81" y="57"/>
                  </a:lnTo>
                  <a:lnTo>
                    <a:pt x="82" y="56"/>
                  </a:lnTo>
                  <a:lnTo>
                    <a:pt x="83" y="57"/>
                  </a:lnTo>
                  <a:lnTo>
                    <a:pt x="84" y="58"/>
                  </a:lnTo>
                  <a:lnTo>
                    <a:pt x="85" y="58"/>
                  </a:lnTo>
                  <a:lnTo>
                    <a:pt x="85" y="57"/>
                  </a:lnTo>
                  <a:lnTo>
                    <a:pt x="87" y="57"/>
                  </a:lnTo>
                  <a:lnTo>
                    <a:pt x="87" y="58"/>
                  </a:lnTo>
                  <a:lnTo>
                    <a:pt x="88" y="58"/>
                  </a:lnTo>
                  <a:lnTo>
                    <a:pt x="90" y="60"/>
                  </a:lnTo>
                  <a:lnTo>
                    <a:pt x="92" y="58"/>
                  </a:lnTo>
                  <a:lnTo>
                    <a:pt x="93" y="58"/>
                  </a:lnTo>
                  <a:lnTo>
                    <a:pt x="96" y="57"/>
                  </a:lnTo>
                  <a:lnTo>
                    <a:pt x="99" y="56"/>
                  </a:lnTo>
                  <a:lnTo>
                    <a:pt x="100" y="56"/>
                  </a:lnTo>
                  <a:lnTo>
                    <a:pt x="101" y="56"/>
                  </a:lnTo>
                  <a:lnTo>
                    <a:pt x="104" y="57"/>
                  </a:lnTo>
                  <a:lnTo>
                    <a:pt x="106" y="56"/>
                  </a:lnTo>
                  <a:lnTo>
                    <a:pt x="107" y="56"/>
                  </a:lnTo>
                  <a:lnTo>
                    <a:pt x="113" y="59"/>
                  </a:lnTo>
                  <a:lnTo>
                    <a:pt x="114" y="60"/>
                  </a:lnTo>
                  <a:lnTo>
                    <a:pt x="115" y="60"/>
                  </a:lnTo>
                  <a:lnTo>
                    <a:pt x="116" y="60"/>
                  </a:lnTo>
                  <a:lnTo>
                    <a:pt x="116" y="31"/>
                  </a:lnTo>
                  <a:lnTo>
                    <a:pt x="114" y="12"/>
                  </a:lnTo>
                  <a:lnTo>
                    <a:pt x="114" y="3"/>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48" name="Freeform 15"/>
            <p:cNvSpPr>
              <a:spLocks/>
            </p:cNvSpPr>
            <p:nvPr/>
          </p:nvSpPr>
          <p:spPr bwMode="auto">
            <a:xfrm>
              <a:off x="3296" y="1726"/>
              <a:ext cx="420" cy="263"/>
            </a:xfrm>
            <a:custGeom>
              <a:avLst/>
              <a:gdLst>
                <a:gd name="T0" fmla="*/ 338 w 82"/>
                <a:gd name="T1" fmla="*/ 0 h 54"/>
                <a:gd name="T2" fmla="*/ 348 w 82"/>
                <a:gd name="T3" fmla="*/ 19 h 54"/>
                <a:gd name="T4" fmla="*/ 343 w 82"/>
                <a:gd name="T5" fmla="*/ 29 h 54"/>
                <a:gd name="T6" fmla="*/ 353 w 82"/>
                <a:gd name="T7" fmla="*/ 63 h 54"/>
                <a:gd name="T8" fmla="*/ 379 w 82"/>
                <a:gd name="T9" fmla="*/ 78 h 54"/>
                <a:gd name="T10" fmla="*/ 384 w 82"/>
                <a:gd name="T11" fmla="*/ 88 h 54"/>
                <a:gd name="T12" fmla="*/ 400 w 82"/>
                <a:gd name="T13" fmla="*/ 102 h 54"/>
                <a:gd name="T14" fmla="*/ 420 w 82"/>
                <a:gd name="T15" fmla="*/ 127 h 54"/>
                <a:gd name="T16" fmla="*/ 410 w 82"/>
                <a:gd name="T17" fmla="*/ 141 h 54"/>
                <a:gd name="T18" fmla="*/ 410 w 82"/>
                <a:gd name="T19" fmla="*/ 151 h 54"/>
                <a:gd name="T20" fmla="*/ 384 w 82"/>
                <a:gd name="T21" fmla="*/ 166 h 54"/>
                <a:gd name="T22" fmla="*/ 369 w 82"/>
                <a:gd name="T23" fmla="*/ 170 h 54"/>
                <a:gd name="T24" fmla="*/ 359 w 82"/>
                <a:gd name="T25" fmla="*/ 185 h 54"/>
                <a:gd name="T26" fmla="*/ 369 w 82"/>
                <a:gd name="T27" fmla="*/ 200 h 54"/>
                <a:gd name="T28" fmla="*/ 369 w 82"/>
                <a:gd name="T29" fmla="*/ 214 h 54"/>
                <a:gd name="T30" fmla="*/ 348 w 82"/>
                <a:gd name="T31" fmla="*/ 244 h 54"/>
                <a:gd name="T32" fmla="*/ 343 w 82"/>
                <a:gd name="T33" fmla="*/ 258 h 54"/>
                <a:gd name="T34" fmla="*/ 323 w 82"/>
                <a:gd name="T35" fmla="*/ 244 h 54"/>
                <a:gd name="T36" fmla="*/ 56 w 82"/>
                <a:gd name="T37" fmla="*/ 248 h 54"/>
                <a:gd name="T38" fmla="*/ 56 w 82"/>
                <a:gd name="T39" fmla="*/ 234 h 54"/>
                <a:gd name="T40" fmla="*/ 46 w 82"/>
                <a:gd name="T41" fmla="*/ 219 h 54"/>
                <a:gd name="T42" fmla="*/ 51 w 82"/>
                <a:gd name="T43" fmla="*/ 205 h 54"/>
                <a:gd name="T44" fmla="*/ 41 w 82"/>
                <a:gd name="T45" fmla="*/ 190 h 54"/>
                <a:gd name="T46" fmla="*/ 41 w 82"/>
                <a:gd name="T47" fmla="*/ 175 h 54"/>
                <a:gd name="T48" fmla="*/ 31 w 82"/>
                <a:gd name="T49" fmla="*/ 161 h 54"/>
                <a:gd name="T50" fmla="*/ 26 w 82"/>
                <a:gd name="T51" fmla="*/ 151 h 54"/>
                <a:gd name="T52" fmla="*/ 15 w 82"/>
                <a:gd name="T53" fmla="*/ 127 h 54"/>
                <a:gd name="T54" fmla="*/ 20 w 82"/>
                <a:gd name="T55" fmla="*/ 112 h 54"/>
                <a:gd name="T56" fmla="*/ 10 w 82"/>
                <a:gd name="T57" fmla="*/ 97 h 54"/>
                <a:gd name="T58" fmla="*/ 10 w 82"/>
                <a:gd name="T59" fmla="*/ 88 h 54"/>
                <a:gd name="T60" fmla="*/ 10 w 82"/>
                <a:gd name="T61" fmla="*/ 58 h 54"/>
                <a:gd name="T62" fmla="*/ 10 w 82"/>
                <a:gd name="T63" fmla="*/ 49 h 54"/>
                <a:gd name="T64" fmla="*/ 5 w 82"/>
                <a:gd name="T65" fmla="*/ 29 h 54"/>
                <a:gd name="T66" fmla="*/ 5 w 82"/>
                <a:gd name="T67" fmla="*/ 15 h 54"/>
                <a:gd name="T68" fmla="*/ 10 w 82"/>
                <a:gd name="T69" fmla="*/ 10 h 54"/>
                <a:gd name="T70" fmla="*/ 10 w 82"/>
                <a:gd name="T71" fmla="*/ 10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2"/>
                <a:gd name="T109" fmla="*/ 0 h 54"/>
                <a:gd name="T110" fmla="*/ 82 w 8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2" h="54">
                  <a:moveTo>
                    <a:pt x="2" y="2"/>
                  </a:moveTo>
                  <a:lnTo>
                    <a:pt x="66" y="0"/>
                  </a:lnTo>
                  <a:lnTo>
                    <a:pt x="67" y="2"/>
                  </a:lnTo>
                  <a:lnTo>
                    <a:pt x="68" y="4"/>
                  </a:lnTo>
                  <a:lnTo>
                    <a:pt x="68" y="5"/>
                  </a:lnTo>
                  <a:lnTo>
                    <a:pt x="67" y="6"/>
                  </a:lnTo>
                  <a:lnTo>
                    <a:pt x="68" y="8"/>
                  </a:lnTo>
                  <a:lnTo>
                    <a:pt x="69" y="13"/>
                  </a:lnTo>
                  <a:lnTo>
                    <a:pt x="73" y="14"/>
                  </a:lnTo>
                  <a:lnTo>
                    <a:pt x="74" y="16"/>
                  </a:lnTo>
                  <a:lnTo>
                    <a:pt x="75" y="17"/>
                  </a:lnTo>
                  <a:lnTo>
                    <a:pt x="75" y="18"/>
                  </a:lnTo>
                  <a:lnTo>
                    <a:pt x="78" y="20"/>
                  </a:lnTo>
                  <a:lnTo>
                    <a:pt x="78" y="21"/>
                  </a:lnTo>
                  <a:lnTo>
                    <a:pt x="81" y="23"/>
                  </a:lnTo>
                  <a:lnTo>
                    <a:pt x="82" y="26"/>
                  </a:lnTo>
                  <a:lnTo>
                    <a:pt x="81" y="27"/>
                  </a:lnTo>
                  <a:lnTo>
                    <a:pt x="80" y="29"/>
                  </a:lnTo>
                  <a:lnTo>
                    <a:pt x="80" y="30"/>
                  </a:lnTo>
                  <a:lnTo>
                    <a:pt x="80" y="31"/>
                  </a:lnTo>
                  <a:lnTo>
                    <a:pt x="77" y="34"/>
                  </a:lnTo>
                  <a:lnTo>
                    <a:pt x="75" y="34"/>
                  </a:lnTo>
                  <a:lnTo>
                    <a:pt x="75" y="35"/>
                  </a:lnTo>
                  <a:lnTo>
                    <a:pt x="72" y="35"/>
                  </a:lnTo>
                  <a:lnTo>
                    <a:pt x="71" y="36"/>
                  </a:lnTo>
                  <a:lnTo>
                    <a:pt x="70" y="38"/>
                  </a:lnTo>
                  <a:lnTo>
                    <a:pt x="70" y="39"/>
                  </a:lnTo>
                  <a:lnTo>
                    <a:pt x="72" y="41"/>
                  </a:lnTo>
                  <a:lnTo>
                    <a:pt x="72" y="42"/>
                  </a:lnTo>
                  <a:lnTo>
                    <a:pt x="72" y="44"/>
                  </a:lnTo>
                  <a:lnTo>
                    <a:pt x="70" y="49"/>
                  </a:lnTo>
                  <a:lnTo>
                    <a:pt x="68" y="50"/>
                  </a:lnTo>
                  <a:lnTo>
                    <a:pt x="67" y="51"/>
                  </a:lnTo>
                  <a:lnTo>
                    <a:pt x="67" y="53"/>
                  </a:lnTo>
                  <a:lnTo>
                    <a:pt x="66" y="54"/>
                  </a:lnTo>
                  <a:lnTo>
                    <a:pt x="63" y="50"/>
                  </a:lnTo>
                  <a:lnTo>
                    <a:pt x="11" y="52"/>
                  </a:lnTo>
                  <a:lnTo>
                    <a:pt x="11" y="51"/>
                  </a:lnTo>
                  <a:lnTo>
                    <a:pt x="10" y="49"/>
                  </a:lnTo>
                  <a:lnTo>
                    <a:pt x="11" y="48"/>
                  </a:lnTo>
                  <a:lnTo>
                    <a:pt x="10" y="46"/>
                  </a:lnTo>
                  <a:lnTo>
                    <a:pt x="9" y="45"/>
                  </a:lnTo>
                  <a:lnTo>
                    <a:pt x="10" y="44"/>
                  </a:lnTo>
                  <a:lnTo>
                    <a:pt x="10" y="42"/>
                  </a:lnTo>
                  <a:lnTo>
                    <a:pt x="8" y="41"/>
                  </a:lnTo>
                  <a:lnTo>
                    <a:pt x="8" y="39"/>
                  </a:lnTo>
                  <a:lnTo>
                    <a:pt x="9" y="37"/>
                  </a:lnTo>
                  <a:lnTo>
                    <a:pt x="8" y="36"/>
                  </a:lnTo>
                  <a:lnTo>
                    <a:pt x="6" y="35"/>
                  </a:lnTo>
                  <a:lnTo>
                    <a:pt x="6" y="33"/>
                  </a:lnTo>
                  <a:lnTo>
                    <a:pt x="6" y="32"/>
                  </a:lnTo>
                  <a:lnTo>
                    <a:pt x="5" y="31"/>
                  </a:lnTo>
                  <a:lnTo>
                    <a:pt x="4" y="28"/>
                  </a:lnTo>
                  <a:lnTo>
                    <a:pt x="3" y="26"/>
                  </a:lnTo>
                  <a:lnTo>
                    <a:pt x="4" y="24"/>
                  </a:lnTo>
                  <a:lnTo>
                    <a:pt x="4" y="23"/>
                  </a:lnTo>
                  <a:lnTo>
                    <a:pt x="2" y="22"/>
                  </a:lnTo>
                  <a:lnTo>
                    <a:pt x="2" y="20"/>
                  </a:lnTo>
                  <a:lnTo>
                    <a:pt x="2" y="18"/>
                  </a:lnTo>
                  <a:lnTo>
                    <a:pt x="0" y="15"/>
                  </a:lnTo>
                  <a:lnTo>
                    <a:pt x="2" y="12"/>
                  </a:lnTo>
                  <a:lnTo>
                    <a:pt x="1" y="10"/>
                  </a:lnTo>
                  <a:lnTo>
                    <a:pt x="2" y="10"/>
                  </a:lnTo>
                  <a:lnTo>
                    <a:pt x="2" y="7"/>
                  </a:lnTo>
                  <a:lnTo>
                    <a:pt x="1" y="6"/>
                  </a:lnTo>
                  <a:lnTo>
                    <a:pt x="2" y="4"/>
                  </a:lnTo>
                  <a:lnTo>
                    <a:pt x="1" y="3"/>
                  </a:lnTo>
                  <a:lnTo>
                    <a:pt x="0" y="2"/>
                  </a:lnTo>
                  <a:lnTo>
                    <a:pt x="2" y="2"/>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49" name="Freeform 16"/>
            <p:cNvSpPr>
              <a:spLocks/>
            </p:cNvSpPr>
            <p:nvPr/>
          </p:nvSpPr>
          <p:spPr bwMode="auto">
            <a:xfrm>
              <a:off x="3353" y="1970"/>
              <a:ext cx="460" cy="380"/>
            </a:xfrm>
            <a:custGeom>
              <a:avLst/>
              <a:gdLst>
                <a:gd name="T0" fmla="*/ 388 w 90"/>
                <a:gd name="T1" fmla="*/ 336 h 78"/>
                <a:gd name="T2" fmla="*/ 394 w 90"/>
                <a:gd name="T3" fmla="*/ 346 h 78"/>
                <a:gd name="T4" fmla="*/ 394 w 90"/>
                <a:gd name="T5" fmla="*/ 361 h 78"/>
                <a:gd name="T6" fmla="*/ 378 w 90"/>
                <a:gd name="T7" fmla="*/ 375 h 78"/>
                <a:gd name="T8" fmla="*/ 424 w 90"/>
                <a:gd name="T9" fmla="*/ 380 h 78"/>
                <a:gd name="T10" fmla="*/ 424 w 90"/>
                <a:gd name="T11" fmla="*/ 361 h 78"/>
                <a:gd name="T12" fmla="*/ 434 w 90"/>
                <a:gd name="T13" fmla="*/ 336 h 78"/>
                <a:gd name="T14" fmla="*/ 450 w 90"/>
                <a:gd name="T15" fmla="*/ 326 h 78"/>
                <a:gd name="T16" fmla="*/ 455 w 90"/>
                <a:gd name="T17" fmla="*/ 326 h 78"/>
                <a:gd name="T18" fmla="*/ 460 w 90"/>
                <a:gd name="T19" fmla="*/ 297 h 78"/>
                <a:gd name="T20" fmla="*/ 455 w 90"/>
                <a:gd name="T21" fmla="*/ 292 h 78"/>
                <a:gd name="T22" fmla="*/ 450 w 90"/>
                <a:gd name="T23" fmla="*/ 287 h 78"/>
                <a:gd name="T24" fmla="*/ 445 w 90"/>
                <a:gd name="T25" fmla="*/ 292 h 78"/>
                <a:gd name="T26" fmla="*/ 429 w 90"/>
                <a:gd name="T27" fmla="*/ 273 h 78"/>
                <a:gd name="T28" fmla="*/ 434 w 90"/>
                <a:gd name="T29" fmla="*/ 263 h 78"/>
                <a:gd name="T30" fmla="*/ 429 w 90"/>
                <a:gd name="T31" fmla="*/ 253 h 78"/>
                <a:gd name="T32" fmla="*/ 404 w 90"/>
                <a:gd name="T33" fmla="*/ 224 h 78"/>
                <a:gd name="T34" fmla="*/ 378 w 90"/>
                <a:gd name="T35" fmla="*/ 209 h 78"/>
                <a:gd name="T36" fmla="*/ 363 w 90"/>
                <a:gd name="T37" fmla="*/ 185 h 78"/>
                <a:gd name="T38" fmla="*/ 378 w 90"/>
                <a:gd name="T39" fmla="*/ 166 h 78"/>
                <a:gd name="T40" fmla="*/ 378 w 90"/>
                <a:gd name="T41" fmla="*/ 146 h 78"/>
                <a:gd name="T42" fmla="*/ 358 w 90"/>
                <a:gd name="T43" fmla="*/ 132 h 78"/>
                <a:gd name="T44" fmla="*/ 348 w 90"/>
                <a:gd name="T45" fmla="*/ 141 h 78"/>
                <a:gd name="T46" fmla="*/ 332 w 90"/>
                <a:gd name="T47" fmla="*/ 107 h 78"/>
                <a:gd name="T48" fmla="*/ 307 w 90"/>
                <a:gd name="T49" fmla="*/ 88 h 78"/>
                <a:gd name="T50" fmla="*/ 286 w 90"/>
                <a:gd name="T51" fmla="*/ 63 h 78"/>
                <a:gd name="T52" fmla="*/ 281 w 90"/>
                <a:gd name="T53" fmla="*/ 29 h 78"/>
                <a:gd name="T54" fmla="*/ 281 w 90"/>
                <a:gd name="T55" fmla="*/ 19 h 78"/>
                <a:gd name="T56" fmla="*/ 0 w 90"/>
                <a:gd name="T57" fmla="*/ 10 h 78"/>
                <a:gd name="T58" fmla="*/ 10 w 90"/>
                <a:gd name="T59" fmla="*/ 24 h 78"/>
                <a:gd name="T60" fmla="*/ 26 w 90"/>
                <a:gd name="T61" fmla="*/ 44 h 78"/>
                <a:gd name="T62" fmla="*/ 26 w 90"/>
                <a:gd name="T63" fmla="*/ 54 h 78"/>
                <a:gd name="T64" fmla="*/ 56 w 90"/>
                <a:gd name="T65" fmla="*/ 78 h 78"/>
                <a:gd name="T66" fmla="*/ 46 w 90"/>
                <a:gd name="T67" fmla="*/ 97 h 78"/>
                <a:gd name="T68" fmla="*/ 56 w 90"/>
                <a:gd name="T69" fmla="*/ 107 h 78"/>
                <a:gd name="T70" fmla="*/ 66 w 90"/>
                <a:gd name="T71" fmla="*/ 127 h 78"/>
                <a:gd name="T72" fmla="*/ 77 w 90"/>
                <a:gd name="T73" fmla="*/ 132 h 78"/>
                <a:gd name="T74" fmla="*/ 82 w 90"/>
                <a:gd name="T75" fmla="*/ 351 h 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0"/>
                <a:gd name="T115" fmla="*/ 0 h 78"/>
                <a:gd name="T116" fmla="*/ 90 w 90"/>
                <a:gd name="T117" fmla="*/ 78 h 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0" h="78">
                  <a:moveTo>
                    <a:pt x="16" y="72"/>
                  </a:moveTo>
                  <a:lnTo>
                    <a:pt x="76" y="69"/>
                  </a:lnTo>
                  <a:lnTo>
                    <a:pt x="76" y="70"/>
                  </a:lnTo>
                  <a:lnTo>
                    <a:pt x="77" y="71"/>
                  </a:lnTo>
                  <a:lnTo>
                    <a:pt x="78" y="72"/>
                  </a:lnTo>
                  <a:lnTo>
                    <a:pt x="77" y="74"/>
                  </a:lnTo>
                  <a:lnTo>
                    <a:pt x="76" y="75"/>
                  </a:lnTo>
                  <a:lnTo>
                    <a:pt x="74" y="77"/>
                  </a:lnTo>
                  <a:lnTo>
                    <a:pt x="74" y="78"/>
                  </a:lnTo>
                  <a:lnTo>
                    <a:pt x="83" y="78"/>
                  </a:lnTo>
                  <a:lnTo>
                    <a:pt x="84" y="75"/>
                  </a:lnTo>
                  <a:lnTo>
                    <a:pt x="83" y="74"/>
                  </a:lnTo>
                  <a:lnTo>
                    <a:pt x="84" y="71"/>
                  </a:lnTo>
                  <a:lnTo>
                    <a:pt x="85" y="69"/>
                  </a:lnTo>
                  <a:lnTo>
                    <a:pt x="86" y="67"/>
                  </a:lnTo>
                  <a:lnTo>
                    <a:pt x="88" y="67"/>
                  </a:lnTo>
                  <a:lnTo>
                    <a:pt x="89" y="67"/>
                  </a:lnTo>
                  <a:lnTo>
                    <a:pt x="90" y="62"/>
                  </a:lnTo>
                  <a:lnTo>
                    <a:pt x="90" y="61"/>
                  </a:lnTo>
                  <a:lnTo>
                    <a:pt x="89" y="60"/>
                  </a:lnTo>
                  <a:lnTo>
                    <a:pt x="88" y="59"/>
                  </a:lnTo>
                  <a:lnTo>
                    <a:pt x="87" y="59"/>
                  </a:lnTo>
                  <a:lnTo>
                    <a:pt x="87" y="60"/>
                  </a:lnTo>
                  <a:lnTo>
                    <a:pt x="84" y="56"/>
                  </a:lnTo>
                  <a:lnTo>
                    <a:pt x="84" y="55"/>
                  </a:lnTo>
                  <a:lnTo>
                    <a:pt x="85" y="54"/>
                  </a:lnTo>
                  <a:lnTo>
                    <a:pt x="85" y="53"/>
                  </a:lnTo>
                  <a:lnTo>
                    <a:pt x="84" y="52"/>
                  </a:lnTo>
                  <a:lnTo>
                    <a:pt x="83" y="49"/>
                  </a:lnTo>
                  <a:lnTo>
                    <a:pt x="79" y="46"/>
                  </a:lnTo>
                  <a:lnTo>
                    <a:pt x="78" y="45"/>
                  </a:lnTo>
                  <a:lnTo>
                    <a:pt x="74" y="43"/>
                  </a:lnTo>
                  <a:lnTo>
                    <a:pt x="72" y="40"/>
                  </a:lnTo>
                  <a:lnTo>
                    <a:pt x="71" y="38"/>
                  </a:lnTo>
                  <a:lnTo>
                    <a:pt x="71" y="37"/>
                  </a:lnTo>
                  <a:lnTo>
                    <a:pt x="74" y="34"/>
                  </a:lnTo>
                  <a:lnTo>
                    <a:pt x="73" y="32"/>
                  </a:lnTo>
                  <a:lnTo>
                    <a:pt x="74" y="30"/>
                  </a:lnTo>
                  <a:lnTo>
                    <a:pt x="73" y="29"/>
                  </a:lnTo>
                  <a:lnTo>
                    <a:pt x="70" y="27"/>
                  </a:lnTo>
                  <a:lnTo>
                    <a:pt x="69" y="28"/>
                  </a:lnTo>
                  <a:lnTo>
                    <a:pt x="68" y="29"/>
                  </a:lnTo>
                  <a:lnTo>
                    <a:pt x="67" y="29"/>
                  </a:lnTo>
                  <a:lnTo>
                    <a:pt x="65" y="22"/>
                  </a:lnTo>
                  <a:lnTo>
                    <a:pt x="64" y="21"/>
                  </a:lnTo>
                  <a:lnTo>
                    <a:pt x="60" y="18"/>
                  </a:lnTo>
                  <a:lnTo>
                    <a:pt x="56" y="14"/>
                  </a:lnTo>
                  <a:lnTo>
                    <a:pt x="56" y="13"/>
                  </a:lnTo>
                  <a:lnTo>
                    <a:pt x="55" y="10"/>
                  </a:lnTo>
                  <a:lnTo>
                    <a:pt x="55" y="6"/>
                  </a:lnTo>
                  <a:lnTo>
                    <a:pt x="55" y="5"/>
                  </a:lnTo>
                  <a:lnTo>
                    <a:pt x="55" y="4"/>
                  </a:lnTo>
                  <a:lnTo>
                    <a:pt x="52" y="0"/>
                  </a:lnTo>
                  <a:lnTo>
                    <a:pt x="0" y="2"/>
                  </a:lnTo>
                  <a:lnTo>
                    <a:pt x="1" y="3"/>
                  </a:lnTo>
                  <a:lnTo>
                    <a:pt x="2" y="5"/>
                  </a:lnTo>
                  <a:lnTo>
                    <a:pt x="3" y="7"/>
                  </a:lnTo>
                  <a:lnTo>
                    <a:pt x="5" y="9"/>
                  </a:lnTo>
                  <a:lnTo>
                    <a:pt x="5" y="10"/>
                  </a:lnTo>
                  <a:lnTo>
                    <a:pt x="5" y="11"/>
                  </a:lnTo>
                  <a:lnTo>
                    <a:pt x="5" y="12"/>
                  </a:lnTo>
                  <a:lnTo>
                    <a:pt x="11" y="16"/>
                  </a:lnTo>
                  <a:lnTo>
                    <a:pt x="9" y="18"/>
                  </a:lnTo>
                  <a:lnTo>
                    <a:pt x="9" y="20"/>
                  </a:lnTo>
                  <a:lnTo>
                    <a:pt x="10" y="22"/>
                  </a:lnTo>
                  <a:lnTo>
                    <a:pt x="11" y="22"/>
                  </a:lnTo>
                  <a:lnTo>
                    <a:pt x="12" y="25"/>
                  </a:lnTo>
                  <a:lnTo>
                    <a:pt x="13" y="26"/>
                  </a:lnTo>
                  <a:lnTo>
                    <a:pt x="15" y="26"/>
                  </a:lnTo>
                  <a:lnTo>
                    <a:pt x="15" y="27"/>
                  </a:lnTo>
                  <a:lnTo>
                    <a:pt x="16" y="63"/>
                  </a:lnTo>
                  <a:lnTo>
                    <a:pt x="16" y="72"/>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50" name="Freeform 17"/>
            <p:cNvSpPr>
              <a:spLocks/>
            </p:cNvSpPr>
            <p:nvPr/>
          </p:nvSpPr>
          <p:spPr bwMode="auto">
            <a:xfrm>
              <a:off x="3526" y="1438"/>
              <a:ext cx="364" cy="371"/>
            </a:xfrm>
            <a:custGeom>
              <a:avLst/>
              <a:gdLst>
                <a:gd name="T0" fmla="*/ 149 w 71"/>
                <a:gd name="T1" fmla="*/ 366 h 76"/>
                <a:gd name="T2" fmla="*/ 123 w 71"/>
                <a:gd name="T3" fmla="*/ 351 h 76"/>
                <a:gd name="T4" fmla="*/ 113 w 71"/>
                <a:gd name="T5" fmla="*/ 317 h 76"/>
                <a:gd name="T6" fmla="*/ 118 w 71"/>
                <a:gd name="T7" fmla="*/ 308 h 76"/>
                <a:gd name="T8" fmla="*/ 108 w 71"/>
                <a:gd name="T9" fmla="*/ 288 h 76"/>
                <a:gd name="T10" fmla="*/ 108 w 71"/>
                <a:gd name="T11" fmla="*/ 264 h 76"/>
                <a:gd name="T12" fmla="*/ 87 w 71"/>
                <a:gd name="T13" fmla="*/ 244 h 76"/>
                <a:gd name="T14" fmla="*/ 62 w 71"/>
                <a:gd name="T15" fmla="*/ 220 h 76"/>
                <a:gd name="T16" fmla="*/ 41 w 71"/>
                <a:gd name="T17" fmla="*/ 210 h 76"/>
                <a:gd name="T18" fmla="*/ 36 w 71"/>
                <a:gd name="T19" fmla="*/ 205 h 76"/>
                <a:gd name="T20" fmla="*/ 15 w 71"/>
                <a:gd name="T21" fmla="*/ 200 h 76"/>
                <a:gd name="T22" fmla="*/ 5 w 71"/>
                <a:gd name="T23" fmla="*/ 190 h 76"/>
                <a:gd name="T24" fmla="*/ 10 w 71"/>
                <a:gd name="T25" fmla="*/ 151 h 76"/>
                <a:gd name="T26" fmla="*/ 15 w 71"/>
                <a:gd name="T27" fmla="*/ 137 h 76"/>
                <a:gd name="T28" fmla="*/ 0 w 71"/>
                <a:gd name="T29" fmla="*/ 122 h 76"/>
                <a:gd name="T30" fmla="*/ 5 w 71"/>
                <a:gd name="T31" fmla="*/ 107 h 76"/>
                <a:gd name="T32" fmla="*/ 26 w 71"/>
                <a:gd name="T33" fmla="*/ 83 h 76"/>
                <a:gd name="T34" fmla="*/ 36 w 71"/>
                <a:gd name="T35" fmla="*/ 78 h 76"/>
                <a:gd name="T36" fmla="*/ 36 w 71"/>
                <a:gd name="T37" fmla="*/ 29 h 76"/>
                <a:gd name="T38" fmla="*/ 46 w 71"/>
                <a:gd name="T39" fmla="*/ 24 h 76"/>
                <a:gd name="T40" fmla="*/ 67 w 71"/>
                <a:gd name="T41" fmla="*/ 24 h 76"/>
                <a:gd name="T42" fmla="*/ 113 w 71"/>
                <a:gd name="T43" fmla="*/ 5 h 76"/>
                <a:gd name="T44" fmla="*/ 123 w 71"/>
                <a:gd name="T45" fmla="*/ 5 h 76"/>
                <a:gd name="T46" fmla="*/ 118 w 71"/>
                <a:gd name="T47" fmla="*/ 15 h 76"/>
                <a:gd name="T48" fmla="*/ 113 w 71"/>
                <a:gd name="T49" fmla="*/ 29 h 76"/>
                <a:gd name="T50" fmla="*/ 133 w 71"/>
                <a:gd name="T51" fmla="*/ 24 h 76"/>
                <a:gd name="T52" fmla="*/ 144 w 71"/>
                <a:gd name="T53" fmla="*/ 29 h 76"/>
                <a:gd name="T54" fmla="*/ 159 w 71"/>
                <a:gd name="T55" fmla="*/ 39 h 76"/>
                <a:gd name="T56" fmla="*/ 164 w 71"/>
                <a:gd name="T57" fmla="*/ 49 h 76"/>
                <a:gd name="T58" fmla="*/ 226 w 71"/>
                <a:gd name="T59" fmla="*/ 63 h 76"/>
                <a:gd name="T60" fmla="*/ 246 w 71"/>
                <a:gd name="T61" fmla="*/ 73 h 76"/>
                <a:gd name="T62" fmla="*/ 256 w 71"/>
                <a:gd name="T63" fmla="*/ 73 h 76"/>
                <a:gd name="T64" fmla="*/ 261 w 71"/>
                <a:gd name="T65" fmla="*/ 73 h 76"/>
                <a:gd name="T66" fmla="*/ 287 w 71"/>
                <a:gd name="T67" fmla="*/ 78 h 76"/>
                <a:gd name="T68" fmla="*/ 287 w 71"/>
                <a:gd name="T69" fmla="*/ 83 h 76"/>
                <a:gd name="T70" fmla="*/ 297 w 71"/>
                <a:gd name="T71" fmla="*/ 88 h 76"/>
                <a:gd name="T72" fmla="*/ 313 w 71"/>
                <a:gd name="T73" fmla="*/ 103 h 76"/>
                <a:gd name="T74" fmla="*/ 308 w 71"/>
                <a:gd name="T75" fmla="*/ 122 h 76"/>
                <a:gd name="T76" fmla="*/ 323 w 71"/>
                <a:gd name="T77" fmla="*/ 122 h 76"/>
                <a:gd name="T78" fmla="*/ 318 w 71"/>
                <a:gd name="T79" fmla="*/ 132 h 76"/>
                <a:gd name="T80" fmla="*/ 328 w 71"/>
                <a:gd name="T81" fmla="*/ 146 h 76"/>
                <a:gd name="T82" fmla="*/ 313 w 71"/>
                <a:gd name="T83" fmla="*/ 161 h 76"/>
                <a:gd name="T84" fmla="*/ 302 w 71"/>
                <a:gd name="T85" fmla="*/ 186 h 76"/>
                <a:gd name="T86" fmla="*/ 302 w 71"/>
                <a:gd name="T87" fmla="*/ 190 h 76"/>
                <a:gd name="T88" fmla="*/ 323 w 71"/>
                <a:gd name="T89" fmla="*/ 171 h 76"/>
                <a:gd name="T90" fmla="*/ 338 w 71"/>
                <a:gd name="T91" fmla="*/ 161 h 76"/>
                <a:gd name="T92" fmla="*/ 349 w 71"/>
                <a:gd name="T93" fmla="*/ 151 h 76"/>
                <a:gd name="T94" fmla="*/ 349 w 71"/>
                <a:gd name="T95" fmla="*/ 137 h 76"/>
                <a:gd name="T96" fmla="*/ 354 w 71"/>
                <a:gd name="T97" fmla="*/ 132 h 76"/>
                <a:gd name="T98" fmla="*/ 359 w 71"/>
                <a:gd name="T99" fmla="*/ 122 h 76"/>
                <a:gd name="T100" fmla="*/ 364 w 71"/>
                <a:gd name="T101" fmla="*/ 127 h 76"/>
                <a:gd name="T102" fmla="*/ 354 w 71"/>
                <a:gd name="T103" fmla="*/ 161 h 76"/>
                <a:gd name="T104" fmla="*/ 349 w 71"/>
                <a:gd name="T105" fmla="*/ 171 h 76"/>
                <a:gd name="T106" fmla="*/ 338 w 71"/>
                <a:gd name="T107" fmla="*/ 195 h 76"/>
                <a:gd name="T108" fmla="*/ 338 w 71"/>
                <a:gd name="T109" fmla="*/ 220 h 76"/>
                <a:gd name="T110" fmla="*/ 328 w 71"/>
                <a:gd name="T111" fmla="*/ 229 h 76"/>
                <a:gd name="T112" fmla="*/ 333 w 71"/>
                <a:gd name="T113" fmla="*/ 264 h 76"/>
                <a:gd name="T114" fmla="*/ 323 w 71"/>
                <a:gd name="T115" fmla="*/ 288 h 76"/>
                <a:gd name="T116" fmla="*/ 333 w 71"/>
                <a:gd name="T117" fmla="*/ 342 h 76"/>
                <a:gd name="T118" fmla="*/ 333 w 71"/>
                <a:gd name="T119" fmla="*/ 347 h 76"/>
                <a:gd name="T120" fmla="*/ 333 w 71"/>
                <a:gd name="T121" fmla="*/ 361 h 76"/>
                <a:gd name="T122" fmla="*/ 154 w 71"/>
                <a:gd name="T123" fmla="*/ 371 h 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1"/>
                <a:gd name="T187" fmla="*/ 0 h 76"/>
                <a:gd name="T188" fmla="*/ 71 w 71"/>
                <a:gd name="T189" fmla="*/ 76 h 7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1" h="76">
                  <a:moveTo>
                    <a:pt x="30" y="76"/>
                  </a:moveTo>
                  <a:lnTo>
                    <a:pt x="29" y="75"/>
                  </a:lnTo>
                  <a:lnTo>
                    <a:pt x="28" y="73"/>
                  </a:lnTo>
                  <a:lnTo>
                    <a:pt x="24" y="72"/>
                  </a:lnTo>
                  <a:lnTo>
                    <a:pt x="23" y="67"/>
                  </a:lnTo>
                  <a:lnTo>
                    <a:pt x="22" y="65"/>
                  </a:lnTo>
                  <a:lnTo>
                    <a:pt x="23" y="64"/>
                  </a:lnTo>
                  <a:lnTo>
                    <a:pt x="23" y="63"/>
                  </a:lnTo>
                  <a:lnTo>
                    <a:pt x="22" y="61"/>
                  </a:lnTo>
                  <a:lnTo>
                    <a:pt x="21" y="59"/>
                  </a:lnTo>
                  <a:lnTo>
                    <a:pt x="21" y="56"/>
                  </a:lnTo>
                  <a:lnTo>
                    <a:pt x="21" y="54"/>
                  </a:lnTo>
                  <a:lnTo>
                    <a:pt x="21" y="53"/>
                  </a:lnTo>
                  <a:lnTo>
                    <a:pt x="17" y="50"/>
                  </a:lnTo>
                  <a:lnTo>
                    <a:pt x="13" y="48"/>
                  </a:lnTo>
                  <a:lnTo>
                    <a:pt x="12" y="45"/>
                  </a:lnTo>
                  <a:lnTo>
                    <a:pt x="8" y="44"/>
                  </a:lnTo>
                  <a:lnTo>
                    <a:pt x="8" y="43"/>
                  </a:lnTo>
                  <a:lnTo>
                    <a:pt x="7" y="42"/>
                  </a:lnTo>
                  <a:lnTo>
                    <a:pt x="4" y="41"/>
                  </a:lnTo>
                  <a:lnTo>
                    <a:pt x="3" y="41"/>
                  </a:lnTo>
                  <a:lnTo>
                    <a:pt x="2" y="40"/>
                  </a:lnTo>
                  <a:lnTo>
                    <a:pt x="1" y="39"/>
                  </a:lnTo>
                  <a:lnTo>
                    <a:pt x="1" y="34"/>
                  </a:lnTo>
                  <a:lnTo>
                    <a:pt x="2" y="31"/>
                  </a:lnTo>
                  <a:lnTo>
                    <a:pt x="2" y="30"/>
                  </a:lnTo>
                  <a:lnTo>
                    <a:pt x="3" y="28"/>
                  </a:lnTo>
                  <a:lnTo>
                    <a:pt x="1" y="26"/>
                  </a:lnTo>
                  <a:lnTo>
                    <a:pt x="0" y="25"/>
                  </a:lnTo>
                  <a:lnTo>
                    <a:pt x="1" y="22"/>
                  </a:lnTo>
                  <a:lnTo>
                    <a:pt x="1" y="20"/>
                  </a:lnTo>
                  <a:lnTo>
                    <a:pt x="5" y="17"/>
                  </a:lnTo>
                  <a:lnTo>
                    <a:pt x="6" y="17"/>
                  </a:lnTo>
                  <a:lnTo>
                    <a:pt x="7" y="16"/>
                  </a:lnTo>
                  <a:lnTo>
                    <a:pt x="6" y="7"/>
                  </a:lnTo>
                  <a:lnTo>
                    <a:pt x="7" y="6"/>
                  </a:lnTo>
                  <a:lnTo>
                    <a:pt x="8" y="5"/>
                  </a:lnTo>
                  <a:lnTo>
                    <a:pt x="9" y="5"/>
                  </a:lnTo>
                  <a:lnTo>
                    <a:pt x="11" y="6"/>
                  </a:lnTo>
                  <a:lnTo>
                    <a:pt x="13" y="5"/>
                  </a:lnTo>
                  <a:lnTo>
                    <a:pt x="16" y="4"/>
                  </a:lnTo>
                  <a:lnTo>
                    <a:pt x="22" y="1"/>
                  </a:lnTo>
                  <a:lnTo>
                    <a:pt x="23" y="0"/>
                  </a:lnTo>
                  <a:lnTo>
                    <a:pt x="24" y="1"/>
                  </a:lnTo>
                  <a:lnTo>
                    <a:pt x="24" y="2"/>
                  </a:lnTo>
                  <a:lnTo>
                    <a:pt x="23" y="3"/>
                  </a:lnTo>
                  <a:lnTo>
                    <a:pt x="23" y="4"/>
                  </a:lnTo>
                  <a:lnTo>
                    <a:pt x="22" y="6"/>
                  </a:lnTo>
                  <a:lnTo>
                    <a:pt x="25" y="5"/>
                  </a:lnTo>
                  <a:lnTo>
                    <a:pt x="26" y="5"/>
                  </a:lnTo>
                  <a:lnTo>
                    <a:pt x="27" y="7"/>
                  </a:lnTo>
                  <a:lnTo>
                    <a:pt x="28" y="6"/>
                  </a:lnTo>
                  <a:lnTo>
                    <a:pt x="29" y="7"/>
                  </a:lnTo>
                  <a:lnTo>
                    <a:pt x="31" y="8"/>
                  </a:lnTo>
                  <a:lnTo>
                    <a:pt x="32" y="8"/>
                  </a:lnTo>
                  <a:lnTo>
                    <a:pt x="32" y="10"/>
                  </a:lnTo>
                  <a:lnTo>
                    <a:pt x="33" y="11"/>
                  </a:lnTo>
                  <a:lnTo>
                    <a:pt x="44" y="13"/>
                  </a:lnTo>
                  <a:lnTo>
                    <a:pt x="46" y="13"/>
                  </a:lnTo>
                  <a:lnTo>
                    <a:pt x="48" y="15"/>
                  </a:lnTo>
                  <a:lnTo>
                    <a:pt x="50" y="15"/>
                  </a:lnTo>
                  <a:lnTo>
                    <a:pt x="51" y="15"/>
                  </a:lnTo>
                  <a:lnTo>
                    <a:pt x="54" y="15"/>
                  </a:lnTo>
                  <a:lnTo>
                    <a:pt x="56" y="16"/>
                  </a:lnTo>
                  <a:lnTo>
                    <a:pt x="57" y="17"/>
                  </a:lnTo>
                  <a:lnTo>
                    <a:pt x="56" y="17"/>
                  </a:lnTo>
                  <a:lnTo>
                    <a:pt x="56" y="18"/>
                  </a:lnTo>
                  <a:lnTo>
                    <a:pt x="58" y="18"/>
                  </a:lnTo>
                  <a:lnTo>
                    <a:pt x="60" y="19"/>
                  </a:lnTo>
                  <a:lnTo>
                    <a:pt x="61" y="21"/>
                  </a:lnTo>
                  <a:lnTo>
                    <a:pt x="60" y="25"/>
                  </a:lnTo>
                  <a:lnTo>
                    <a:pt x="62" y="25"/>
                  </a:lnTo>
                  <a:lnTo>
                    <a:pt x="63" y="25"/>
                  </a:lnTo>
                  <a:lnTo>
                    <a:pt x="62" y="26"/>
                  </a:lnTo>
                  <a:lnTo>
                    <a:pt x="62" y="27"/>
                  </a:lnTo>
                  <a:lnTo>
                    <a:pt x="62" y="28"/>
                  </a:lnTo>
                  <a:lnTo>
                    <a:pt x="64" y="30"/>
                  </a:lnTo>
                  <a:lnTo>
                    <a:pt x="61" y="33"/>
                  </a:lnTo>
                  <a:lnTo>
                    <a:pt x="60" y="36"/>
                  </a:lnTo>
                  <a:lnTo>
                    <a:pt x="59" y="38"/>
                  </a:lnTo>
                  <a:lnTo>
                    <a:pt x="59" y="39"/>
                  </a:lnTo>
                  <a:lnTo>
                    <a:pt x="61" y="38"/>
                  </a:lnTo>
                  <a:lnTo>
                    <a:pt x="63" y="35"/>
                  </a:lnTo>
                  <a:lnTo>
                    <a:pt x="65" y="33"/>
                  </a:lnTo>
                  <a:lnTo>
                    <a:pt x="66" y="33"/>
                  </a:lnTo>
                  <a:lnTo>
                    <a:pt x="67" y="32"/>
                  </a:lnTo>
                  <a:lnTo>
                    <a:pt x="68" y="31"/>
                  </a:lnTo>
                  <a:lnTo>
                    <a:pt x="68" y="30"/>
                  </a:lnTo>
                  <a:lnTo>
                    <a:pt x="68" y="28"/>
                  </a:lnTo>
                  <a:lnTo>
                    <a:pt x="68" y="27"/>
                  </a:lnTo>
                  <a:lnTo>
                    <a:pt x="69" y="27"/>
                  </a:lnTo>
                  <a:lnTo>
                    <a:pt x="69" y="26"/>
                  </a:lnTo>
                  <a:lnTo>
                    <a:pt x="70" y="25"/>
                  </a:lnTo>
                  <a:lnTo>
                    <a:pt x="71" y="25"/>
                  </a:lnTo>
                  <a:lnTo>
                    <a:pt x="71" y="26"/>
                  </a:lnTo>
                  <a:lnTo>
                    <a:pt x="71" y="28"/>
                  </a:lnTo>
                  <a:lnTo>
                    <a:pt x="69" y="33"/>
                  </a:lnTo>
                  <a:lnTo>
                    <a:pt x="68" y="34"/>
                  </a:lnTo>
                  <a:lnTo>
                    <a:pt x="68" y="35"/>
                  </a:lnTo>
                  <a:lnTo>
                    <a:pt x="68" y="36"/>
                  </a:lnTo>
                  <a:lnTo>
                    <a:pt x="66" y="40"/>
                  </a:lnTo>
                  <a:lnTo>
                    <a:pt x="66" y="43"/>
                  </a:lnTo>
                  <a:lnTo>
                    <a:pt x="66" y="45"/>
                  </a:lnTo>
                  <a:lnTo>
                    <a:pt x="64" y="46"/>
                  </a:lnTo>
                  <a:lnTo>
                    <a:pt x="64" y="47"/>
                  </a:lnTo>
                  <a:lnTo>
                    <a:pt x="64" y="50"/>
                  </a:lnTo>
                  <a:lnTo>
                    <a:pt x="65" y="54"/>
                  </a:lnTo>
                  <a:lnTo>
                    <a:pt x="64" y="55"/>
                  </a:lnTo>
                  <a:lnTo>
                    <a:pt x="63" y="59"/>
                  </a:lnTo>
                  <a:lnTo>
                    <a:pt x="63" y="65"/>
                  </a:lnTo>
                  <a:lnTo>
                    <a:pt x="65" y="70"/>
                  </a:lnTo>
                  <a:lnTo>
                    <a:pt x="65" y="71"/>
                  </a:lnTo>
                  <a:lnTo>
                    <a:pt x="65" y="72"/>
                  </a:lnTo>
                  <a:lnTo>
                    <a:pt x="65" y="74"/>
                  </a:lnTo>
                  <a:lnTo>
                    <a:pt x="30" y="76"/>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51" name="Freeform 18"/>
            <p:cNvSpPr>
              <a:spLocks/>
            </p:cNvSpPr>
            <p:nvPr/>
          </p:nvSpPr>
          <p:spPr bwMode="auto">
            <a:xfrm>
              <a:off x="3787" y="2057"/>
              <a:ext cx="509" cy="249"/>
            </a:xfrm>
            <a:custGeom>
              <a:avLst/>
              <a:gdLst>
                <a:gd name="T0" fmla="*/ 103 w 99"/>
                <a:gd name="T1" fmla="*/ 239 h 51"/>
                <a:gd name="T2" fmla="*/ 98 w 99"/>
                <a:gd name="T3" fmla="*/ 229 h 51"/>
                <a:gd name="T4" fmla="*/ 113 w 99"/>
                <a:gd name="T5" fmla="*/ 229 h 51"/>
                <a:gd name="T6" fmla="*/ 411 w 99"/>
                <a:gd name="T7" fmla="*/ 200 h 51"/>
                <a:gd name="T8" fmla="*/ 437 w 99"/>
                <a:gd name="T9" fmla="*/ 186 h 51"/>
                <a:gd name="T10" fmla="*/ 458 w 99"/>
                <a:gd name="T11" fmla="*/ 171 h 51"/>
                <a:gd name="T12" fmla="*/ 458 w 99"/>
                <a:gd name="T13" fmla="*/ 161 h 51"/>
                <a:gd name="T14" fmla="*/ 463 w 99"/>
                <a:gd name="T15" fmla="*/ 151 h 51"/>
                <a:gd name="T16" fmla="*/ 509 w 99"/>
                <a:gd name="T17" fmla="*/ 112 h 51"/>
                <a:gd name="T18" fmla="*/ 504 w 99"/>
                <a:gd name="T19" fmla="*/ 107 h 51"/>
                <a:gd name="T20" fmla="*/ 499 w 99"/>
                <a:gd name="T21" fmla="*/ 103 h 51"/>
                <a:gd name="T22" fmla="*/ 488 w 99"/>
                <a:gd name="T23" fmla="*/ 98 h 51"/>
                <a:gd name="T24" fmla="*/ 483 w 99"/>
                <a:gd name="T25" fmla="*/ 98 h 51"/>
                <a:gd name="T26" fmla="*/ 463 w 99"/>
                <a:gd name="T27" fmla="*/ 68 h 51"/>
                <a:gd name="T28" fmla="*/ 458 w 99"/>
                <a:gd name="T29" fmla="*/ 59 h 51"/>
                <a:gd name="T30" fmla="*/ 458 w 99"/>
                <a:gd name="T31" fmla="*/ 39 h 51"/>
                <a:gd name="T32" fmla="*/ 447 w 99"/>
                <a:gd name="T33" fmla="*/ 34 h 51"/>
                <a:gd name="T34" fmla="*/ 432 w 99"/>
                <a:gd name="T35" fmla="*/ 20 h 51"/>
                <a:gd name="T36" fmla="*/ 422 w 99"/>
                <a:gd name="T37" fmla="*/ 20 h 51"/>
                <a:gd name="T38" fmla="*/ 416 w 99"/>
                <a:gd name="T39" fmla="*/ 29 h 51"/>
                <a:gd name="T40" fmla="*/ 401 w 99"/>
                <a:gd name="T41" fmla="*/ 29 h 51"/>
                <a:gd name="T42" fmla="*/ 386 w 99"/>
                <a:gd name="T43" fmla="*/ 29 h 51"/>
                <a:gd name="T44" fmla="*/ 365 w 99"/>
                <a:gd name="T45" fmla="*/ 24 h 51"/>
                <a:gd name="T46" fmla="*/ 339 w 99"/>
                <a:gd name="T47" fmla="*/ 20 h 51"/>
                <a:gd name="T48" fmla="*/ 324 w 99"/>
                <a:gd name="T49" fmla="*/ 0 h 51"/>
                <a:gd name="T50" fmla="*/ 314 w 99"/>
                <a:gd name="T51" fmla="*/ 5 h 51"/>
                <a:gd name="T52" fmla="*/ 298 w 99"/>
                <a:gd name="T53" fmla="*/ 0 h 51"/>
                <a:gd name="T54" fmla="*/ 298 w 99"/>
                <a:gd name="T55" fmla="*/ 10 h 51"/>
                <a:gd name="T56" fmla="*/ 298 w 99"/>
                <a:gd name="T57" fmla="*/ 29 h 51"/>
                <a:gd name="T58" fmla="*/ 283 w 99"/>
                <a:gd name="T59" fmla="*/ 39 h 51"/>
                <a:gd name="T60" fmla="*/ 262 w 99"/>
                <a:gd name="T61" fmla="*/ 39 h 51"/>
                <a:gd name="T62" fmla="*/ 237 w 99"/>
                <a:gd name="T63" fmla="*/ 88 h 51"/>
                <a:gd name="T64" fmla="*/ 216 w 99"/>
                <a:gd name="T65" fmla="*/ 103 h 51"/>
                <a:gd name="T66" fmla="*/ 201 w 99"/>
                <a:gd name="T67" fmla="*/ 93 h 51"/>
                <a:gd name="T68" fmla="*/ 190 w 99"/>
                <a:gd name="T69" fmla="*/ 117 h 51"/>
                <a:gd name="T70" fmla="*/ 180 w 99"/>
                <a:gd name="T71" fmla="*/ 117 h 51"/>
                <a:gd name="T72" fmla="*/ 165 w 99"/>
                <a:gd name="T73" fmla="*/ 112 h 51"/>
                <a:gd name="T74" fmla="*/ 154 w 99"/>
                <a:gd name="T75" fmla="*/ 127 h 51"/>
                <a:gd name="T76" fmla="*/ 134 w 99"/>
                <a:gd name="T77" fmla="*/ 117 h 51"/>
                <a:gd name="T78" fmla="*/ 103 w 99"/>
                <a:gd name="T79" fmla="*/ 122 h 51"/>
                <a:gd name="T80" fmla="*/ 103 w 99"/>
                <a:gd name="T81" fmla="*/ 132 h 51"/>
                <a:gd name="T82" fmla="*/ 93 w 99"/>
                <a:gd name="T83" fmla="*/ 132 h 51"/>
                <a:gd name="T84" fmla="*/ 93 w 99"/>
                <a:gd name="T85" fmla="*/ 132 h 51"/>
                <a:gd name="T86" fmla="*/ 87 w 99"/>
                <a:gd name="T87" fmla="*/ 146 h 51"/>
                <a:gd name="T88" fmla="*/ 87 w 99"/>
                <a:gd name="T89" fmla="*/ 146 h 51"/>
                <a:gd name="T90" fmla="*/ 93 w 99"/>
                <a:gd name="T91" fmla="*/ 161 h 51"/>
                <a:gd name="T92" fmla="*/ 62 w 99"/>
                <a:gd name="T93" fmla="*/ 166 h 51"/>
                <a:gd name="T94" fmla="*/ 67 w 99"/>
                <a:gd name="T95" fmla="*/ 195 h 51"/>
                <a:gd name="T96" fmla="*/ 51 w 99"/>
                <a:gd name="T97" fmla="*/ 190 h 51"/>
                <a:gd name="T98" fmla="*/ 31 w 99"/>
                <a:gd name="T99" fmla="*/ 186 h 51"/>
                <a:gd name="T100" fmla="*/ 21 w 99"/>
                <a:gd name="T101" fmla="*/ 205 h 51"/>
                <a:gd name="T102" fmla="*/ 21 w 99"/>
                <a:gd name="T103" fmla="*/ 205 h 51"/>
                <a:gd name="T104" fmla="*/ 26 w 99"/>
                <a:gd name="T105" fmla="*/ 215 h 51"/>
                <a:gd name="T106" fmla="*/ 15 w 99"/>
                <a:gd name="T107" fmla="*/ 239 h 51"/>
                <a:gd name="T108" fmla="*/ 5 w 99"/>
                <a:gd name="T109" fmla="*/ 239 h 51"/>
                <a:gd name="T110" fmla="*/ 0 w 99"/>
                <a:gd name="T111" fmla="*/ 249 h 5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9"/>
                <a:gd name="T169" fmla="*/ 0 h 51"/>
                <a:gd name="T170" fmla="*/ 99 w 99"/>
                <a:gd name="T171" fmla="*/ 51 h 5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9" h="51">
                  <a:moveTo>
                    <a:pt x="0" y="51"/>
                  </a:moveTo>
                  <a:lnTo>
                    <a:pt x="20" y="49"/>
                  </a:lnTo>
                  <a:lnTo>
                    <a:pt x="20" y="48"/>
                  </a:lnTo>
                  <a:lnTo>
                    <a:pt x="19" y="47"/>
                  </a:lnTo>
                  <a:lnTo>
                    <a:pt x="22" y="46"/>
                  </a:lnTo>
                  <a:lnTo>
                    <a:pt x="22" y="47"/>
                  </a:lnTo>
                  <a:lnTo>
                    <a:pt x="78" y="42"/>
                  </a:lnTo>
                  <a:lnTo>
                    <a:pt x="80" y="41"/>
                  </a:lnTo>
                  <a:lnTo>
                    <a:pt x="80" y="40"/>
                  </a:lnTo>
                  <a:lnTo>
                    <a:pt x="85" y="38"/>
                  </a:lnTo>
                  <a:lnTo>
                    <a:pt x="86" y="37"/>
                  </a:lnTo>
                  <a:lnTo>
                    <a:pt x="89" y="35"/>
                  </a:lnTo>
                  <a:lnTo>
                    <a:pt x="89" y="34"/>
                  </a:lnTo>
                  <a:lnTo>
                    <a:pt x="89" y="33"/>
                  </a:lnTo>
                  <a:lnTo>
                    <a:pt x="90" y="32"/>
                  </a:lnTo>
                  <a:lnTo>
                    <a:pt x="90" y="31"/>
                  </a:lnTo>
                  <a:lnTo>
                    <a:pt x="92" y="29"/>
                  </a:lnTo>
                  <a:lnTo>
                    <a:pt x="99" y="23"/>
                  </a:lnTo>
                  <a:lnTo>
                    <a:pt x="99" y="22"/>
                  </a:lnTo>
                  <a:lnTo>
                    <a:pt x="98" y="22"/>
                  </a:lnTo>
                  <a:lnTo>
                    <a:pt x="97" y="22"/>
                  </a:lnTo>
                  <a:lnTo>
                    <a:pt x="97" y="21"/>
                  </a:lnTo>
                  <a:lnTo>
                    <a:pt x="95" y="20"/>
                  </a:lnTo>
                  <a:lnTo>
                    <a:pt x="95" y="21"/>
                  </a:lnTo>
                  <a:lnTo>
                    <a:pt x="94" y="20"/>
                  </a:lnTo>
                  <a:lnTo>
                    <a:pt x="92" y="18"/>
                  </a:lnTo>
                  <a:lnTo>
                    <a:pt x="90" y="14"/>
                  </a:lnTo>
                  <a:lnTo>
                    <a:pt x="89" y="13"/>
                  </a:lnTo>
                  <a:lnTo>
                    <a:pt x="89" y="12"/>
                  </a:lnTo>
                  <a:lnTo>
                    <a:pt x="89" y="10"/>
                  </a:lnTo>
                  <a:lnTo>
                    <a:pt x="89" y="8"/>
                  </a:lnTo>
                  <a:lnTo>
                    <a:pt x="87" y="7"/>
                  </a:lnTo>
                  <a:lnTo>
                    <a:pt x="86" y="6"/>
                  </a:lnTo>
                  <a:lnTo>
                    <a:pt x="84" y="4"/>
                  </a:lnTo>
                  <a:lnTo>
                    <a:pt x="84" y="3"/>
                  </a:lnTo>
                  <a:lnTo>
                    <a:pt x="82" y="4"/>
                  </a:lnTo>
                  <a:lnTo>
                    <a:pt x="82" y="5"/>
                  </a:lnTo>
                  <a:lnTo>
                    <a:pt x="81" y="6"/>
                  </a:lnTo>
                  <a:lnTo>
                    <a:pt x="80" y="6"/>
                  </a:lnTo>
                  <a:lnTo>
                    <a:pt x="78" y="6"/>
                  </a:lnTo>
                  <a:lnTo>
                    <a:pt x="76" y="5"/>
                  </a:lnTo>
                  <a:lnTo>
                    <a:pt x="75" y="6"/>
                  </a:lnTo>
                  <a:lnTo>
                    <a:pt x="74" y="7"/>
                  </a:lnTo>
                  <a:lnTo>
                    <a:pt x="71" y="5"/>
                  </a:lnTo>
                  <a:lnTo>
                    <a:pt x="68" y="5"/>
                  </a:lnTo>
                  <a:lnTo>
                    <a:pt x="66" y="4"/>
                  </a:lnTo>
                  <a:lnTo>
                    <a:pt x="65" y="2"/>
                  </a:lnTo>
                  <a:lnTo>
                    <a:pt x="63" y="0"/>
                  </a:lnTo>
                  <a:lnTo>
                    <a:pt x="61" y="1"/>
                  </a:lnTo>
                  <a:lnTo>
                    <a:pt x="59" y="0"/>
                  </a:lnTo>
                  <a:lnTo>
                    <a:pt x="58" y="0"/>
                  </a:lnTo>
                  <a:lnTo>
                    <a:pt x="58" y="2"/>
                  </a:lnTo>
                  <a:lnTo>
                    <a:pt x="58" y="5"/>
                  </a:lnTo>
                  <a:lnTo>
                    <a:pt x="58" y="6"/>
                  </a:lnTo>
                  <a:lnTo>
                    <a:pt x="56" y="7"/>
                  </a:lnTo>
                  <a:lnTo>
                    <a:pt x="55" y="8"/>
                  </a:lnTo>
                  <a:lnTo>
                    <a:pt x="52" y="8"/>
                  </a:lnTo>
                  <a:lnTo>
                    <a:pt x="51" y="8"/>
                  </a:lnTo>
                  <a:lnTo>
                    <a:pt x="51" y="11"/>
                  </a:lnTo>
                  <a:lnTo>
                    <a:pt x="46" y="18"/>
                  </a:lnTo>
                  <a:lnTo>
                    <a:pt x="45" y="21"/>
                  </a:lnTo>
                  <a:lnTo>
                    <a:pt x="42" y="21"/>
                  </a:lnTo>
                  <a:lnTo>
                    <a:pt x="40" y="19"/>
                  </a:lnTo>
                  <a:lnTo>
                    <a:pt x="39" y="19"/>
                  </a:lnTo>
                  <a:lnTo>
                    <a:pt x="38" y="20"/>
                  </a:lnTo>
                  <a:lnTo>
                    <a:pt x="37" y="24"/>
                  </a:lnTo>
                  <a:lnTo>
                    <a:pt x="36" y="25"/>
                  </a:lnTo>
                  <a:lnTo>
                    <a:pt x="35" y="24"/>
                  </a:lnTo>
                  <a:lnTo>
                    <a:pt x="34" y="23"/>
                  </a:lnTo>
                  <a:lnTo>
                    <a:pt x="32" y="23"/>
                  </a:lnTo>
                  <a:lnTo>
                    <a:pt x="31" y="26"/>
                  </a:lnTo>
                  <a:lnTo>
                    <a:pt x="30" y="26"/>
                  </a:lnTo>
                  <a:lnTo>
                    <a:pt x="26" y="24"/>
                  </a:lnTo>
                  <a:lnTo>
                    <a:pt x="23" y="25"/>
                  </a:lnTo>
                  <a:lnTo>
                    <a:pt x="20" y="25"/>
                  </a:lnTo>
                  <a:lnTo>
                    <a:pt x="20" y="26"/>
                  </a:lnTo>
                  <a:lnTo>
                    <a:pt x="20" y="27"/>
                  </a:lnTo>
                  <a:lnTo>
                    <a:pt x="19" y="27"/>
                  </a:lnTo>
                  <a:lnTo>
                    <a:pt x="18" y="27"/>
                  </a:lnTo>
                  <a:lnTo>
                    <a:pt x="17" y="28"/>
                  </a:lnTo>
                  <a:lnTo>
                    <a:pt x="17" y="30"/>
                  </a:lnTo>
                  <a:lnTo>
                    <a:pt x="18" y="32"/>
                  </a:lnTo>
                  <a:lnTo>
                    <a:pt x="18" y="33"/>
                  </a:lnTo>
                  <a:lnTo>
                    <a:pt x="14" y="34"/>
                  </a:lnTo>
                  <a:lnTo>
                    <a:pt x="12" y="34"/>
                  </a:lnTo>
                  <a:lnTo>
                    <a:pt x="13" y="36"/>
                  </a:lnTo>
                  <a:lnTo>
                    <a:pt x="13" y="40"/>
                  </a:lnTo>
                  <a:lnTo>
                    <a:pt x="12" y="40"/>
                  </a:lnTo>
                  <a:lnTo>
                    <a:pt x="10" y="39"/>
                  </a:lnTo>
                  <a:lnTo>
                    <a:pt x="8" y="38"/>
                  </a:lnTo>
                  <a:lnTo>
                    <a:pt x="6" y="38"/>
                  </a:lnTo>
                  <a:lnTo>
                    <a:pt x="4" y="39"/>
                  </a:lnTo>
                  <a:lnTo>
                    <a:pt x="4" y="42"/>
                  </a:lnTo>
                  <a:lnTo>
                    <a:pt x="5" y="43"/>
                  </a:lnTo>
                  <a:lnTo>
                    <a:pt x="5" y="44"/>
                  </a:lnTo>
                  <a:lnTo>
                    <a:pt x="4" y="49"/>
                  </a:lnTo>
                  <a:lnTo>
                    <a:pt x="3" y="49"/>
                  </a:lnTo>
                  <a:lnTo>
                    <a:pt x="1" y="49"/>
                  </a:lnTo>
                  <a:lnTo>
                    <a:pt x="0" y="51"/>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52" name="Freeform 19"/>
            <p:cNvSpPr>
              <a:spLocks/>
            </p:cNvSpPr>
            <p:nvPr/>
          </p:nvSpPr>
          <p:spPr bwMode="auto">
            <a:xfrm>
              <a:off x="3742" y="2243"/>
              <a:ext cx="568" cy="190"/>
            </a:xfrm>
            <a:custGeom>
              <a:avLst/>
              <a:gdLst>
                <a:gd name="T0" fmla="*/ 568 w 111"/>
                <a:gd name="T1" fmla="*/ 0 h 39"/>
                <a:gd name="T2" fmla="*/ 455 w 111"/>
                <a:gd name="T3" fmla="*/ 15 h 39"/>
                <a:gd name="T4" fmla="*/ 445 w 111"/>
                <a:gd name="T5" fmla="*/ 19 h 39"/>
                <a:gd name="T6" fmla="*/ 159 w 111"/>
                <a:gd name="T7" fmla="*/ 44 h 39"/>
                <a:gd name="T8" fmla="*/ 159 w 111"/>
                <a:gd name="T9" fmla="*/ 39 h 39"/>
                <a:gd name="T10" fmla="*/ 143 w 111"/>
                <a:gd name="T11" fmla="*/ 44 h 39"/>
                <a:gd name="T12" fmla="*/ 148 w 111"/>
                <a:gd name="T13" fmla="*/ 49 h 39"/>
                <a:gd name="T14" fmla="*/ 148 w 111"/>
                <a:gd name="T15" fmla="*/ 54 h 39"/>
                <a:gd name="T16" fmla="*/ 46 w 111"/>
                <a:gd name="T17" fmla="*/ 63 h 39"/>
                <a:gd name="T18" fmla="*/ 41 w 111"/>
                <a:gd name="T19" fmla="*/ 73 h 39"/>
                <a:gd name="T20" fmla="*/ 36 w 111"/>
                <a:gd name="T21" fmla="*/ 88 h 39"/>
                <a:gd name="T22" fmla="*/ 41 w 111"/>
                <a:gd name="T23" fmla="*/ 93 h 39"/>
                <a:gd name="T24" fmla="*/ 36 w 111"/>
                <a:gd name="T25" fmla="*/ 107 h 39"/>
                <a:gd name="T26" fmla="*/ 36 w 111"/>
                <a:gd name="T27" fmla="*/ 107 h 39"/>
                <a:gd name="T28" fmla="*/ 36 w 111"/>
                <a:gd name="T29" fmla="*/ 112 h 39"/>
                <a:gd name="T30" fmla="*/ 31 w 111"/>
                <a:gd name="T31" fmla="*/ 122 h 39"/>
                <a:gd name="T32" fmla="*/ 26 w 111"/>
                <a:gd name="T33" fmla="*/ 127 h 39"/>
                <a:gd name="T34" fmla="*/ 20 w 111"/>
                <a:gd name="T35" fmla="*/ 146 h 39"/>
                <a:gd name="T36" fmla="*/ 10 w 111"/>
                <a:gd name="T37" fmla="*/ 156 h 39"/>
                <a:gd name="T38" fmla="*/ 10 w 111"/>
                <a:gd name="T39" fmla="*/ 171 h 39"/>
                <a:gd name="T40" fmla="*/ 10 w 111"/>
                <a:gd name="T41" fmla="*/ 185 h 39"/>
                <a:gd name="T42" fmla="*/ 10 w 111"/>
                <a:gd name="T43" fmla="*/ 185 h 39"/>
                <a:gd name="T44" fmla="*/ 0 w 111"/>
                <a:gd name="T45" fmla="*/ 190 h 39"/>
                <a:gd name="T46" fmla="*/ 148 w 111"/>
                <a:gd name="T47" fmla="*/ 180 h 39"/>
                <a:gd name="T48" fmla="*/ 333 w 111"/>
                <a:gd name="T49" fmla="*/ 166 h 39"/>
                <a:gd name="T50" fmla="*/ 399 w 111"/>
                <a:gd name="T51" fmla="*/ 156 h 39"/>
                <a:gd name="T52" fmla="*/ 404 w 111"/>
                <a:gd name="T53" fmla="*/ 136 h 39"/>
                <a:gd name="T54" fmla="*/ 409 w 111"/>
                <a:gd name="T55" fmla="*/ 136 h 39"/>
                <a:gd name="T56" fmla="*/ 409 w 111"/>
                <a:gd name="T57" fmla="*/ 136 h 39"/>
                <a:gd name="T58" fmla="*/ 414 w 111"/>
                <a:gd name="T59" fmla="*/ 132 h 39"/>
                <a:gd name="T60" fmla="*/ 420 w 111"/>
                <a:gd name="T61" fmla="*/ 127 h 39"/>
                <a:gd name="T62" fmla="*/ 414 w 111"/>
                <a:gd name="T63" fmla="*/ 122 h 39"/>
                <a:gd name="T64" fmla="*/ 420 w 111"/>
                <a:gd name="T65" fmla="*/ 117 h 39"/>
                <a:gd name="T66" fmla="*/ 425 w 111"/>
                <a:gd name="T67" fmla="*/ 112 h 39"/>
                <a:gd name="T68" fmla="*/ 440 w 111"/>
                <a:gd name="T69" fmla="*/ 107 h 39"/>
                <a:gd name="T70" fmla="*/ 455 w 111"/>
                <a:gd name="T71" fmla="*/ 102 h 39"/>
                <a:gd name="T72" fmla="*/ 471 w 111"/>
                <a:gd name="T73" fmla="*/ 88 h 39"/>
                <a:gd name="T74" fmla="*/ 476 w 111"/>
                <a:gd name="T75" fmla="*/ 88 h 39"/>
                <a:gd name="T76" fmla="*/ 486 w 111"/>
                <a:gd name="T77" fmla="*/ 78 h 39"/>
                <a:gd name="T78" fmla="*/ 491 w 111"/>
                <a:gd name="T79" fmla="*/ 68 h 39"/>
                <a:gd name="T80" fmla="*/ 491 w 111"/>
                <a:gd name="T81" fmla="*/ 68 h 39"/>
                <a:gd name="T82" fmla="*/ 496 w 111"/>
                <a:gd name="T83" fmla="*/ 68 h 39"/>
                <a:gd name="T84" fmla="*/ 501 w 111"/>
                <a:gd name="T85" fmla="*/ 68 h 39"/>
                <a:gd name="T86" fmla="*/ 501 w 111"/>
                <a:gd name="T87" fmla="*/ 63 h 39"/>
                <a:gd name="T88" fmla="*/ 507 w 111"/>
                <a:gd name="T89" fmla="*/ 58 h 39"/>
                <a:gd name="T90" fmla="*/ 507 w 111"/>
                <a:gd name="T91" fmla="*/ 58 h 39"/>
                <a:gd name="T92" fmla="*/ 512 w 111"/>
                <a:gd name="T93" fmla="*/ 63 h 39"/>
                <a:gd name="T94" fmla="*/ 517 w 111"/>
                <a:gd name="T95" fmla="*/ 58 h 39"/>
                <a:gd name="T96" fmla="*/ 517 w 111"/>
                <a:gd name="T97" fmla="*/ 58 h 39"/>
                <a:gd name="T98" fmla="*/ 527 w 111"/>
                <a:gd name="T99" fmla="*/ 49 h 39"/>
                <a:gd name="T100" fmla="*/ 532 w 111"/>
                <a:gd name="T101" fmla="*/ 49 h 39"/>
                <a:gd name="T102" fmla="*/ 542 w 111"/>
                <a:gd name="T103" fmla="*/ 49 h 39"/>
                <a:gd name="T104" fmla="*/ 558 w 111"/>
                <a:gd name="T105" fmla="*/ 29 h 39"/>
                <a:gd name="T106" fmla="*/ 563 w 111"/>
                <a:gd name="T107" fmla="*/ 24 h 39"/>
                <a:gd name="T108" fmla="*/ 568 w 111"/>
                <a:gd name="T109" fmla="*/ 19 h 39"/>
                <a:gd name="T110" fmla="*/ 568 w 111"/>
                <a:gd name="T111" fmla="*/ 15 h 39"/>
                <a:gd name="T112" fmla="*/ 568 w 111"/>
                <a:gd name="T113" fmla="*/ 5 h 39"/>
                <a:gd name="T114" fmla="*/ 568 w 111"/>
                <a:gd name="T115" fmla="*/ 0 h 39"/>
                <a:gd name="T116" fmla="*/ 568 w 111"/>
                <a:gd name="T117" fmla="*/ 0 h 3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1"/>
                <a:gd name="T178" fmla="*/ 0 h 39"/>
                <a:gd name="T179" fmla="*/ 111 w 111"/>
                <a:gd name="T180" fmla="*/ 39 h 3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1" h="39">
                  <a:moveTo>
                    <a:pt x="111" y="0"/>
                  </a:moveTo>
                  <a:lnTo>
                    <a:pt x="89" y="3"/>
                  </a:lnTo>
                  <a:lnTo>
                    <a:pt x="87" y="4"/>
                  </a:lnTo>
                  <a:lnTo>
                    <a:pt x="31" y="9"/>
                  </a:lnTo>
                  <a:lnTo>
                    <a:pt x="31" y="8"/>
                  </a:lnTo>
                  <a:lnTo>
                    <a:pt x="28" y="9"/>
                  </a:lnTo>
                  <a:lnTo>
                    <a:pt x="29" y="10"/>
                  </a:lnTo>
                  <a:lnTo>
                    <a:pt x="29" y="11"/>
                  </a:lnTo>
                  <a:lnTo>
                    <a:pt x="9" y="13"/>
                  </a:lnTo>
                  <a:lnTo>
                    <a:pt x="8" y="15"/>
                  </a:lnTo>
                  <a:lnTo>
                    <a:pt x="7" y="18"/>
                  </a:lnTo>
                  <a:lnTo>
                    <a:pt x="8" y="19"/>
                  </a:lnTo>
                  <a:lnTo>
                    <a:pt x="7" y="22"/>
                  </a:lnTo>
                  <a:lnTo>
                    <a:pt x="7" y="23"/>
                  </a:lnTo>
                  <a:lnTo>
                    <a:pt x="6" y="25"/>
                  </a:lnTo>
                  <a:lnTo>
                    <a:pt x="5" y="26"/>
                  </a:lnTo>
                  <a:lnTo>
                    <a:pt x="4" y="30"/>
                  </a:lnTo>
                  <a:lnTo>
                    <a:pt x="2" y="32"/>
                  </a:lnTo>
                  <a:lnTo>
                    <a:pt x="2" y="35"/>
                  </a:lnTo>
                  <a:lnTo>
                    <a:pt x="2" y="38"/>
                  </a:lnTo>
                  <a:lnTo>
                    <a:pt x="0" y="39"/>
                  </a:lnTo>
                  <a:lnTo>
                    <a:pt x="29" y="37"/>
                  </a:lnTo>
                  <a:lnTo>
                    <a:pt x="65" y="34"/>
                  </a:lnTo>
                  <a:lnTo>
                    <a:pt x="78" y="32"/>
                  </a:lnTo>
                  <a:lnTo>
                    <a:pt x="79" y="28"/>
                  </a:lnTo>
                  <a:lnTo>
                    <a:pt x="80" y="28"/>
                  </a:lnTo>
                  <a:lnTo>
                    <a:pt x="81" y="27"/>
                  </a:lnTo>
                  <a:lnTo>
                    <a:pt x="82" y="26"/>
                  </a:lnTo>
                  <a:lnTo>
                    <a:pt x="81" y="25"/>
                  </a:lnTo>
                  <a:lnTo>
                    <a:pt x="82" y="24"/>
                  </a:lnTo>
                  <a:lnTo>
                    <a:pt x="83" y="23"/>
                  </a:lnTo>
                  <a:lnTo>
                    <a:pt x="86" y="22"/>
                  </a:lnTo>
                  <a:lnTo>
                    <a:pt x="89" y="21"/>
                  </a:lnTo>
                  <a:lnTo>
                    <a:pt x="92" y="18"/>
                  </a:lnTo>
                  <a:lnTo>
                    <a:pt x="93" y="18"/>
                  </a:lnTo>
                  <a:lnTo>
                    <a:pt x="95" y="16"/>
                  </a:lnTo>
                  <a:lnTo>
                    <a:pt x="96" y="14"/>
                  </a:lnTo>
                  <a:lnTo>
                    <a:pt x="97" y="14"/>
                  </a:lnTo>
                  <a:lnTo>
                    <a:pt x="98" y="14"/>
                  </a:lnTo>
                  <a:lnTo>
                    <a:pt x="98" y="13"/>
                  </a:lnTo>
                  <a:lnTo>
                    <a:pt x="99" y="12"/>
                  </a:lnTo>
                  <a:lnTo>
                    <a:pt x="100" y="13"/>
                  </a:lnTo>
                  <a:lnTo>
                    <a:pt x="101" y="12"/>
                  </a:lnTo>
                  <a:lnTo>
                    <a:pt x="103" y="10"/>
                  </a:lnTo>
                  <a:lnTo>
                    <a:pt x="104" y="10"/>
                  </a:lnTo>
                  <a:lnTo>
                    <a:pt x="106" y="10"/>
                  </a:lnTo>
                  <a:lnTo>
                    <a:pt x="109" y="6"/>
                  </a:lnTo>
                  <a:lnTo>
                    <a:pt x="110" y="5"/>
                  </a:lnTo>
                  <a:lnTo>
                    <a:pt x="111" y="4"/>
                  </a:lnTo>
                  <a:lnTo>
                    <a:pt x="111" y="3"/>
                  </a:lnTo>
                  <a:lnTo>
                    <a:pt x="111" y="1"/>
                  </a:lnTo>
                  <a:lnTo>
                    <a:pt x="111" y="0"/>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53" name="Freeform 20"/>
            <p:cNvSpPr>
              <a:spLocks/>
            </p:cNvSpPr>
            <p:nvPr/>
          </p:nvSpPr>
          <p:spPr bwMode="auto">
            <a:xfrm>
              <a:off x="3890" y="2409"/>
              <a:ext cx="266" cy="404"/>
            </a:xfrm>
            <a:custGeom>
              <a:avLst/>
              <a:gdLst>
                <a:gd name="T0" fmla="*/ 0 w 52"/>
                <a:gd name="T1" fmla="*/ 15 h 83"/>
                <a:gd name="T2" fmla="*/ 5 w 52"/>
                <a:gd name="T3" fmla="*/ 24 h 83"/>
                <a:gd name="T4" fmla="*/ 0 w 52"/>
                <a:gd name="T5" fmla="*/ 268 h 83"/>
                <a:gd name="T6" fmla="*/ 0 w 52"/>
                <a:gd name="T7" fmla="*/ 277 h 83"/>
                <a:gd name="T8" fmla="*/ 15 w 52"/>
                <a:gd name="T9" fmla="*/ 399 h 83"/>
                <a:gd name="T10" fmla="*/ 20 w 52"/>
                <a:gd name="T11" fmla="*/ 399 h 83"/>
                <a:gd name="T12" fmla="*/ 26 w 52"/>
                <a:gd name="T13" fmla="*/ 394 h 83"/>
                <a:gd name="T14" fmla="*/ 36 w 52"/>
                <a:gd name="T15" fmla="*/ 399 h 83"/>
                <a:gd name="T16" fmla="*/ 41 w 52"/>
                <a:gd name="T17" fmla="*/ 394 h 83"/>
                <a:gd name="T18" fmla="*/ 41 w 52"/>
                <a:gd name="T19" fmla="*/ 375 h 83"/>
                <a:gd name="T20" fmla="*/ 46 w 52"/>
                <a:gd name="T21" fmla="*/ 365 h 83"/>
                <a:gd name="T22" fmla="*/ 51 w 52"/>
                <a:gd name="T23" fmla="*/ 375 h 83"/>
                <a:gd name="T24" fmla="*/ 51 w 52"/>
                <a:gd name="T25" fmla="*/ 380 h 83"/>
                <a:gd name="T26" fmla="*/ 56 w 52"/>
                <a:gd name="T27" fmla="*/ 389 h 83"/>
                <a:gd name="T28" fmla="*/ 67 w 52"/>
                <a:gd name="T29" fmla="*/ 404 h 83"/>
                <a:gd name="T30" fmla="*/ 72 w 52"/>
                <a:gd name="T31" fmla="*/ 404 h 83"/>
                <a:gd name="T32" fmla="*/ 77 w 52"/>
                <a:gd name="T33" fmla="*/ 404 h 83"/>
                <a:gd name="T34" fmla="*/ 87 w 52"/>
                <a:gd name="T35" fmla="*/ 394 h 83"/>
                <a:gd name="T36" fmla="*/ 87 w 52"/>
                <a:gd name="T37" fmla="*/ 394 h 83"/>
                <a:gd name="T38" fmla="*/ 92 w 52"/>
                <a:gd name="T39" fmla="*/ 389 h 83"/>
                <a:gd name="T40" fmla="*/ 92 w 52"/>
                <a:gd name="T41" fmla="*/ 389 h 83"/>
                <a:gd name="T42" fmla="*/ 92 w 52"/>
                <a:gd name="T43" fmla="*/ 385 h 83"/>
                <a:gd name="T44" fmla="*/ 87 w 52"/>
                <a:gd name="T45" fmla="*/ 385 h 83"/>
                <a:gd name="T46" fmla="*/ 87 w 52"/>
                <a:gd name="T47" fmla="*/ 380 h 83"/>
                <a:gd name="T48" fmla="*/ 92 w 52"/>
                <a:gd name="T49" fmla="*/ 375 h 83"/>
                <a:gd name="T50" fmla="*/ 92 w 52"/>
                <a:gd name="T51" fmla="*/ 370 h 83"/>
                <a:gd name="T52" fmla="*/ 82 w 52"/>
                <a:gd name="T53" fmla="*/ 365 h 83"/>
                <a:gd name="T54" fmla="*/ 82 w 52"/>
                <a:gd name="T55" fmla="*/ 365 h 83"/>
                <a:gd name="T56" fmla="*/ 77 w 52"/>
                <a:gd name="T57" fmla="*/ 365 h 83"/>
                <a:gd name="T58" fmla="*/ 72 w 52"/>
                <a:gd name="T59" fmla="*/ 355 h 83"/>
                <a:gd name="T60" fmla="*/ 72 w 52"/>
                <a:gd name="T61" fmla="*/ 350 h 83"/>
                <a:gd name="T62" fmla="*/ 72 w 52"/>
                <a:gd name="T63" fmla="*/ 346 h 83"/>
                <a:gd name="T64" fmla="*/ 72 w 52"/>
                <a:gd name="T65" fmla="*/ 346 h 83"/>
                <a:gd name="T66" fmla="*/ 72 w 52"/>
                <a:gd name="T67" fmla="*/ 341 h 83"/>
                <a:gd name="T68" fmla="*/ 266 w 52"/>
                <a:gd name="T69" fmla="*/ 321 h 83"/>
                <a:gd name="T70" fmla="*/ 266 w 52"/>
                <a:gd name="T71" fmla="*/ 316 h 83"/>
                <a:gd name="T72" fmla="*/ 256 w 52"/>
                <a:gd name="T73" fmla="*/ 307 h 83"/>
                <a:gd name="T74" fmla="*/ 256 w 52"/>
                <a:gd name="T75" fmla="*/ 282 h 83"/>
                <a:gd name="T76" fmla="*/ 246 w 52"/>
                <a:gd name="T77" fmla="*/ 268 h 83"/>
                <a:gd name="T78" fmla="*/ 246 w 52"/>
                <a:gd name="T79" fmla="*/ 253 h 83"/>
                <a:gd name="T80" fmla="*/ 251 w 52"/>
                <a:gd name="T81" fmla="*/ 243 h 83"/>
                <a:gd name="T82" fmla="*/ 251 w 52"/>
                <a:gd name="T83" fmla="*/ 229 h 83"/>
                <a:gd name="T84" fmla="*/ 256 w 52"/>
                <a:gd name="T85" fmla="*/ 219 h 83"/>
                <a:gd name="T86" fmla="*/ 261 w 52"/>
                <a:gd name="T87" fmla="*/ 219 h 83"/>
                <a:gd name="T88" fmla="*/ 251 w 52"/>
                <a:gd name="T89" fmla="*/ 214 h 83"/>
                <a:gd name="T90" fmla="*/ 256 w 52"/>
                <a:gd name="T91" fmla="*/ 204 h 83"/>
                <a:gd name="T92" fmla="*/ 251 w 52"/>
                <a:gd name="T93" fmla="*/ 200 h 83"/>
                <a:gd name="T94" fmla="*/ 246 w 52"/>
                <a:gd name="T95" fmla="*/ 195 h 83"/>
                <a:gd name="T96" fmla="*/ 240 w 52"/>
                <a:gd name="T97" fmla="*/ 190 h 83"/>
                <a:gd name="T98" fmla="*/ 235 w 52"/>
                <a:gd name="T99" fmla="*/ 180 h 83"/>
                <a:gd name="T100" fmla="*/ 230 w 52"/>
                <a:gd name="T101" fmla="*/ 175 h 83"/>
                <a:gd name="T102" fmla="*/ 184 w 52"/>
                <a:gd name="T103" fmla="*/ 0 h 83"/>
                <a:gd name="T104" fmla="*/ 0 w 52"/>
                <a:gd name="T105" fmla="*/ 15 h 83"/>
                <a:gd name="T106" fmla="*/ 0 w 52"/>
                <a:gd name="T107" fmla="*/ 15 h 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2"/>
                <a:gd name="T163" fmla="*/ 0 h 83"/>
                <a:gd name="T164" fmla="*/ 52 w 52"/>
                <a:gd name="T165" fmla="*/ 83 h 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2" h="83">
                  <a:moveTo>
                    <a:pt x="0" y="3"/>
                  </a:moveTo>
                  <a:lnTo>
                    <a:pt x="1" y="5"/>
                  </a:lnTo>
                  <a:lnTo>
                    <a:pt x="0" y="55"/>
                  </a:lnTo>
                  <a:lnTo>
                    <a:pt x="0" y="57"/>
                  </a:lnTo>
                  <a:lnTo>
                    <a:pt x="3" y="82"/>
                  </a:lnTo>
                  <a:lnTo>
                    <a:pt x="4" y="82"/>
                  </a:lnTo>
                  <a:lnTo>
                    <a:pt x="5" y="81"/>
                  </a:lnTo>
                  <a:lnTo>
                    <a:pt x="7" y="82"/>
                  </a:lnTo>
                  <a:lnTo>
                    <a:pt x="8" y="81"/>
                  </a:lnTo>
                  <a:lnTo>
                    <a:pt x="8" y="77"/>
                  </a:lnTo>
                  <a:lnTo>
                    <a:pt x="9" y="75"/>
                  </a:lnTo>
                  <a:lnTo>
                    <a:pt x="10" y="77"/>
                  </a:lnTo>
                  <a:lnTo>
                    <a:pt x="10" y="78"/>
                  </a:lnTo>
                  <a:lnTo>
                    <a:pt x="11" y="80"/>
                  </a:lnTo>
                  <a:lnTo>
                    <a:pt x="13" y="83"/>
                  </a:lnTo>
                  <a:lnTo>
                    <a:pt x="14" y="83"/>
                  </a:lnTo>
                  <a:lnTo>
                    <a:pt x="15" y="83"/>
                  </a:lnTo>
                  <a:lnTo>
                    <a:pt x="17" y="81"/>
                  </a:lnTo>
                  <a:lnTo>
                    <a:pt x="18" y="80"/>
                  </a:lnTo>
                  <a:lnTo>
                    <a:pt x="18" y="79"/>
                  </a:lnTo>
                  <a:lnTo>
                    <a:pt x="17" y="79"/>
                  </a:lnTo>
                  <a:lnTo>
                    <a:pt x="17" y="78"/>
                  </a:lnTo>
                  <a:lnTo>
                    <a:pt x="18" y="77"/>
                  </a:lnTo>
                  <a:lnTo>
                    <a:pt x="18" y="76"/>
                  </a:lnTo>
                  <a:lnTo>
                    <a:pt x="16" y="75"/>
                  </a:lnTo>
                  <a:lnTo>
                    <a:pt x="15" y="75"/>
                  </a:lnTo>
                  <a:lnTo>
                    <a:pt x="14" y="73"/>
                  </a:lnTo>
                  <a:lnTo>
                    <a:pt x="14" y="72"/>
                  </a:lnTo>
                  <a:lnTo>
                    <a:pt x="14" y="71"/>
                  </a:lnTo>
                  <a:lnTo>
                    <a:pt x="14" y="70"/>
                  </a:lnTo>
                  <a:lnTo>
                    <a:pt x="52" y="66"/>
                  </a:lnTo>
                  <a:lnTo>
                    <a:pt x="52" y="65"/>
                  </a:lnTo>
                  <a:lnTo>
                    <a:pt x="50" y="63"/>
                  </a:lnTo>
                  <a:lnTo>
                    <a:pt x="50" y="58"/>
                  </a:lnTo>
                  <a:lnTo>
                    <a:pt x="48" y="55"/>
                  </a:lnTo>
                  <a:lnTo>
                    <a:pt x="48" y="52"/>
                  </a:lnTo>
                  <a:lnTo>
                    <a:pt x="49" y="50"/>
                  </a:lnTo>
                  <a:lnTo>
                    <a:pt x="49" y="47"/>
                  </a:lnTo>
                  <a:lnTo>
                    <a:pt x="50" y="45"/>
                  </a:lnTo>
                  <a:lnTo>
                    <a:pt x="51" y="45"/>
                  </a:lnTo>
                  <a:lnTo>
                    <a:pt x="49" y="44"/>
                  </a:lnTo>
                  <a:lnTo>
                    <a:pt x="50" y="42"/>
                  </a:lnTo>
                  <a:lnTo>
                    <a:pt x="49" y="41"/>
                  </a:lnTo>
                  <a:lnTo>
                    <a:pt x="48" y="40"/>
                  </a:lnTo>
                  <a:lnTo>
                    <a:pt x="47" y="39"/>
                  </a:lnTo>
                  <a:lnTo>
                    <a:pt x="46" y="37"/>
                  </a:lnTo>
                  <a:lnTo>
                    <a:pt x="45" y="36"/>
                  </a:lnTo>
                  <a:lnTo>
                    <a:pt x="36" y="0"/>
                  </a:lnTo>
                  <a:lnTo>
                    <a:pt x="0" y="3"/>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54" name="Freeform 21"/>
            <p:cNvSpPr>
              <a:spLocks/>
            </p:cNvSpPr>
            <p:nvPr/>
          </p:nvSpPr>
          <p:spPr bwMode="auto">
            <a:xfrm>
              <a:off x="4060" y="1789"/>
              <a:ext cx="291" cy="307"/>
            </a:xfrm>
            <a:custGeom>
              <a:avLst/>
              <a:gdLst>
                <a:gd name="T0" fmla="*/ 26 w 57"/>
                <a:gd name="T1" fmla="*/ 268 h 63"/>
                <a:gd name="T2" fmla="*/ 41 w 57"/>
                <a:gd name="T3" fmla="*/ 273 h 63"/>
                <a:gd name="T4" fmla="*/ 51 w 57"/>
                <a:gd name="T5" fmla="*/ 268 h 63"/>
                <a:gd name="T6" fmla="*/ 66 w 57"/>
                <a:gd name="T7" fmla="*/ 288 h 63"/>
                <a:gd name="T8" fmla="*/ 92 w 57"/>
                <a:gd name="T9" fmla="*/ 292 h 63"/>
                <a:gd name="T10" fmla="*/ 112 w 57"/>
                <a:gd name="T11" fmla="*/ 297 h 63"/>
                <a:gd name="T12" fmla="*/ 128 w 57"/>
                <a:gd name="T13" fmla="*/ 297 h 63"/>
                <a:gd name="T14" fmla="*/ 143 w 57"/>
                <a:gd name="T15" fmla="*/ 297 h 63"/>
                <a:gd name="T16" fmla="*/ 148 w 57"/>
                <a:gd name="T17" fmla="*/ 288 h 63"/>
                <a:gd name="T18" fmla="*/ 158 w 57"/>
                <a:gd name="T19" fmla="*/ 288 h 63"/>
                <a:gd name="T20" fmla="*/ 174 w 57"/>
                <a:gd name="T21" fmla="*/ 302 h 63"/>
                <a:gd name="T22" fmla="*/ 184 w 57"/>
                <a:gd name="T23" fmla="*/ 307 h 63"/>
                <a:gd name="T24" fmla="*/ 199 w 57"/>
                <a:gd name="T25" fmla="*/ 297 h 63"/>
                <a:gd name="T26" fmla="*/ 204 w 57"/>
                <a:gd name="T27" fmla="*/ 283 h 63"/>
                <a:gd name="T28" fmla="*/ 209 w 57"/>
                <a:gd name="T29" fmla="*/ 253 h 63"/>
                <a:gd name="T30" fmla="*/ 225 w 57"/>
                <a:gd name="T31" fmla="*/ 263 h 63"/>
                <a:gd name="T32" fmla="*/ 230 w 57"/>
                <a:gd name="T33" fmla="*/ 249 h 63"/>
                <a:gd name="T34" fmla="*/ 240 w 57"/>
                <a:gd name="T35" fmla="*/ 229 h 63"/>
                <a:gd name="T36" fmla="*/ 245 w 57"/>
                <a:gd name="T37" fmla="*/ 219 h 63"/>
                <a:gd name="T38" fmla="*/ 260 w 57"/>
                <a:gd name="T39" fmla="*/ 214 h 63"/>
                <a:gd name="T40" fmla="*/ 271 w 57"/>
                <a:gd name="T41" fmla="*/ 200 h 63"/>
                <a:gd name="T42" fmla="*/ 281 w 57"/>
                <a:gd name="T43" fmla="*/ 190 h 63"/>
                <a:gd name="T44" fmla="*/ 281 w 57"/>
                <a:gd name="T45" fmla="*/ 175 h 63"/>
                <a:gd name="T46" fmla="*/ 286 w 57"/>
                <a:gd name="T47" fmla="*/ 166 h 63"/>
                <a:gd name="T48" fmla="*/ 276 w 57"/>
                <a:gd name="T49" fmla="*/ 127 h 63"/>
                <a:gd name="T50" fmla="*/ 281 w 57"/>
                <a:gd name="T51" fmla="*/ 112 h 63"/>
                <a:gd name="T52" fmla="*/ 291 w 57"/>
                <a:gd name="T53" fmla="*/ 107 h 63"/>
                <a:gd name="T54" fmla="*/ 235 w 57"/>
                <a:gd name="T55" fmla="*/ 15 h 63"/>
                <a:gd name="T56" fmla="*/ 214 w 57"/>
                <a:gd name="T57" fmla="*/ 29 h 63"/>
                <a:gd name="T58" fmla="*/ 189 w 57"/>
                <a:gd name="T59" fmla="*/ 49 h 63"/>
                <a:gd name="T60" fmla="*/ 174 w 57"/>
                <a:gd name="T61" fmla="*/ 49 h 63"/>
                <a:gd name="T62" fmla="*/ 153 w 57"/>
                <a:gd name="T63" fmla="*/ 63 h 63"/>
                <a:gd name="T64" fmla="*/ 138 w 57"/>
                <a:gd name="T65" fmla="*/ 58 h 63"/>
                <a:gd name="T66" fmla="*/ 128 w 57"/>
                <a:gd name="T67" fmla="*/ 58 h 63"/>
                <a:gd name="T68" fmla="*/ 128 w 57"/>
                <a:gd name="T69" fmla="*/ 54 h 63"/>
                <a:gd name="T70" fmla="*/ 97 w 57"/>
                <a:gd name="T71" fmla="*/ 44 h 63"/>
                <a:gd name="T72" fmla="*/ 87 w 57"/>
                <a:gd name="T73" fmla="*/ 49 h 63"/>
                <a:gd name="T74" fmla="*/ 0 w 57"/>
                <a:gd name="T75" fmla="*/ 54 h 6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7"/>
                <a:gd name="T115" fmla="*/ 0 h 63"/>
                <a:gd name="T116" fmla="*/ 57 w 57"/>
                <a:gd name="T117" fmla="*/ 63 h 6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7" h="63">
                  <a:moveTo>
                    <a:pt x="0" y="11"/>
                  </a:moveTo>
                  <a:lnTo>
                    <a:pt x="5" y="55"/>
                  </a:lnTo>
                  <a:lnTo>
                    <a:pt x="6" y="55"/>
                  </a:lnTo>
                  <a:lnTo>
                    <a:pt x="8" y="56"/>
                  </a:lnTo>
                  <a:lnTo>
                    <a:pt x="10" y="55"/>
                  </a:lnTo>
                  <a:lnTo>
                    <a:pt x="12" y="57"/>
                  </a:lnTo>
                  <a:lnTo>
                    <a:pt x="13" y="59"/>
                  </a:lnTo>
                  <a:lnTo>
                    <a:pt x="15" y="60"/>
                  </a:lnTo>
                  <a:lnTo>
                    <a:pt x="18" y="60"/>
                  </a:lnTo>
                  <a:lnTo>
                    <a:pt x="21" y="62"/>
                  </a:lnTo>
                  <a:lnTo>
                    <a:pt x="22" y="61"/>
                  </a:lnTo>
                  <a:lnTo>
                    <a:pt x="23" y="60"/>
                  </a:lnTo>
                  <a:lnTo>
                    <a:pt x="25" y="61"/>
                  </a:lnTo>
                  <a:lnTo>
                    <a:pt x="27" y="61"/>
                  </a:lnTo>
                  <a:lnTo>
                    <a:pt x="28" y="61"/>
                  </a:lnTo>
                  <a:lnTo>
                    <a:pt x="29" y="60"/>
                  </a:lnTo>
                  <a:lnTo>
                    <a:pt x="29" y="59"/>
                  </a:lnTo>
                  <a:lnTo>
                    <a:pt x="31" y="58"/>
                  </a:lnTo>
                  <a:lnTo>
                    <a:pt x="31" y="59"/>
                  </a:lnTo>
                  <a:lnTo>
                    <a:pt x="33" y="61"/>
                  </a:lnTo>
                  <a:lnTo>
                    <a:pt x="34" y="62"/>
                  </a:lnTo>
                  <a:lnTo>
                    <a:pt x="36" y="63"/>
                  </a:lnTo>
                  <a:lnTo>
                    <a:pt x="38" y="63"/>
                  </a:lnTo>
                  <a:lnTo>
                    <a:pt x="39" y="61"/>
                  </a:lnTo>
                  <a:lnTo>
                    <a:pt x="40" y="60"/>
                  </a:lnTo>
                  <a:lnTo>
                    <a:pt x="40" y="58"/>
                  </a:lnTo>
                  <a:lnTo>
                    <a:pt x="40" y="56"/>
                  </a:lnTo>
                  <a:lnTo>
                    <a:pt x="41" y="52"/>
                  </a:lnTo>
                  <a:lnTo>
                    <a:pt x="42" y="52"/>
                  </a:lnTo>
                  <a:lnTo>
                    <a:pt x="44" y="54"/>
                  </a:lnTo>
                  <a:lnTo>
                    <a:pt x="45" y="52"/>
                  </a:lnTo>
                  <a:lnTo>
                    <a:pt x="45" y="51"/>
                  </a:lnTo>
                  <a:lnTo>
                    <a:pt x="46" y="48"/>
                  </a:lnTo>
                  <a:lnTo>
                    <a:pt x="47" y="47"/>
                  </a:lnTo>
                  <a:lnTo>
                    <a:pt x="47" y="46"/>
                  </a:lnTo>
                  <a:lnTo>
                    <a:pt x="48" y="45"/>
                  </a:lnTo>
                  <a:lnTo>
                    <a:pt x="49" y="45"/>
                  </a:lnTo>
                  <a:lnTo>
                    <a:pt x="51" y="44"/>
                  </a:lnTo>
                  <a:lnTo>
                    <a:pt x="53" y="41"/>
                  </a:lnTo>
                  <a:lnTo>
                    <a:pt x="54" y="41"/>
                  </a:lnTo>
                  <a:lnTo>
                    <a:pt x="55" y="39"/>
                  </a:lnTo>
                  <a:lnTo>
                    <a:pt x="55" y="37"/>
                  </a:lnTo>
                  <a:lnTo>
                    <a:pt x="55" y="36"/>
                  </a:lnTo>
                  <a:lnTo>
                    <a:pt x="55" y="35"/>
                  </a:lnTo>
                  <a:lnTo>
                    <a:pt x="56" y="34"/>
                  </a:lnTo>
                  <a:lnTo>
                    <a:pt x="57" y="27"/>
                  </a:lnTo>
                  <a:lnTo>
                    <a:pt x="54" y="26"/>
                  </a:lnTo>
                  <a:lnTo>
                    <a:pt x="56" y="25"/>
                  </a:lnTo>
                  <a:lnTo>
                    <a:pt x="55" y="23"/>
                  </a:lnTo>
                  <a:lnTo>
                    <a:pt x="56" y="22"/>
                  </a:lnTo>
                  <a:lnTo>
                    <a:pt x="57" y="22"/>
                  </a:lnTo>
                  <a:lnTo>
                    <a:pt x="53" y="0"/>
                  </a:lnTo>
                  <a:lnTo>
                    <a:pt x="46" y="3"/>
                  </a:lnTo>
                  <a:lnTo>
                    <a:pt x="44" y="5"/>
                  </a:lnTo>
                  <a:lnTo>
                    <a:pt x="42" y="6"/>
                  </a:lnTo>
                  <a:lnTo>
                    <a:pt x="39" y="10"/>
                  </a:lnTo>
                  <a:lnTo>
                    <a:pt x="37" y="10"/>
                  </a:lnTo>
                  <a:lnTo>
                    <a:pt x="36" y="10"/>
                  </a:lnTo>
                  <a:lnTo>
                    <a:pt x="34" y="10"/>
                  </a:lnTo>
                  <a:lnTo>
                    <a:pt x="33" y="11"/>
                  </a:lnTo>
                  <a:lnTo>
                    <a:pt x="30" y="13"/>
                  </a:lnTo>
                  <a:lnTo>
                    <a:pt x="29" y="13"/>
                  </a:lnTo>
                  <a:lnTo>
                    <a:pt x="27" y="12"/>
                  </a:lnTo>
                  <a:lnTo>
                    <a:pt x="26" y="13"/>
                  </a:lnTo>
                  <a:lnTo>
                    <a:pt x="25" y="12"/>
                  </a:lnTo>
                  <a:lnTo>
                    <a:pt x="26" y="11"/>
                  </a:lnTo>
                  <a:lnTo>
                    <a:pt x="25" y="11"/>
                  </a:lnTo>
                  <a:lnTo>
                    <a:pt x="23" y="11"/>
                  </a:lnTo>
                  <a:lnTo>
                    <a:pt x="19" y="9"/>
                  </a:lnTo>
                  <a:lnTo>
                    <a:pt x="18" y="9"/>
                  </a:lnTo>
                  <a:lnTo>
                    <a:pt x="17" y="10"/>
                  </a:lnTo>
                  <a:lnTo>
                    <a:pt x="17" y="9"/>
                  </a:lnTo>
                  <a:lnTo>
                    <a:pt x="0" y="11"/>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55" name="Freeform 22"/>
            <p:cNvSpPr>
              <a:spLocks/>
            </p:cNvSpPr>
            <p:nvPr/>
          </p:nvSpPr>
          <p:spPr bwMode="auto">
            <a:xfrm>
              <a:off x="4141" y="2179"/>
              <a:ext cx="610" cy="249"/>
            </a:xfrm>
            <a:custGeom>
              <a:avLst/>
              <a:gdLst>
                <a:gd name="T0" fmla="*/ 10 w 119"/>
                <a:gd name="T1" fmla="*/ 200 h 51"/>
                <a:gd name="T2" fmla="*/ 21 w 119"/>
                <a:gd name="T3" fmla="*/ 190 h 51"/>
                <a:gd name="T4" fmla="*/ 26 w 119"/>
                <a:gd name="T5" fmla="*/ 176 h 51"/>
                <a:gd name="T6" fmla="*/ 72 w 119"/>
                <a:gd name="T7" fmla="*/ 151 h 51"/>
                <a:gd name="T8" fmla="*/ 92 w 119"/>
                <a:gd name="T9" fmla="*/ 132 h 51"/>
                <a:gd name="T10" fmla="*/ 103 w 119"/>
                <a:gd name="T11" fmla="*/ 132 h 51"/>
                <a:gd name="T12" fmla="*/ 108 w 119"/>
                <a:gd name="T13" fmla="*/ 122 h 51"/>
                <a:gd name="T14" fmla="*/ 118 w 119"/>
                <a:gd name="T15" fmla="*/ 122 h 51"/>
                <a:gd name="T16" fmla="*/ 144 w 119"/>
                <a:gd name="T17" fmla="*/ 112 h 51"/>
                <a:gd name="T18" fmla="*/ 169 w 119"/>
                <a:gd name="T19" fmla="*/ 83 h 51"/>
                <a:gd name="T20" fmla="*/ 169 w 119"/>
                <a:gd name="T21" fmla="*/ 63 h 51"/>
                <a:gd name="T22" fmla="*/ 190 w 119"/>
                <a:gd name="T23" fmla="*/ 63 h 51"/>
                <a:gd name="T24" fmla="*/ 215 w 119"/>
                <a:gd name="T25" fmla="*/ 59 h 51"/>
                <a:gd name="T26" fmla="*/ 579 w 119"/>
                <a:gd name="T27" fmla="*/ 5 h 51"/>
                <a:gd name="T28" fmla="*/ 584 w 119"/>
                <a:gd name="T29" fmla="*/ 10 h 51"/>
                <a:gd name="T30" fmla="*/ 595 w 119"/>
                <a:gd name="T31" fmla="*/ 24 h 51"/>
                <a:gd name="T32" fmla="*/ 595 w 119"/>
                <a:gd name="T33" fmla="*/ 29 h 51"/>
                <a:gd name="T34" fmla="*/ 584 w 119"/>
                <a:gd name="T35" fmla="*/ 24 h 51"/>
                <a:gd name="T36" fmla="*/ 579 w 119"/>
                <a:gd name="T37" fmla="*/ 29 h 51"/>
                <a:gd name="T38" fmla="*/ 559 w 119"/>
                <a:gd name="T39" fmla="*/ 39 h 51"/>
                <a:gd name="T40" fmla="*/ 538 w 119"/>
                <a:gd name="T41" fmla="*/ 54 h 51"/>
                <a:gd name="T42" fmla="*/ 543 w 119"/>
                <a:gd name="T43" fmla="*/ 59 h 51"/>
                <a:gd name="T44" fmla="*/ 574 w 119"/>
                <a:gd name="T45" fmla="*/ 44 h 51"/>
                <a:gd name="T46" fmla="*/ 584 w 119"/>
                <a:gd name="T47" fmla="*/ 54 h 51"/>
                <a:gd name="T48" fmla="*/ 589 w 119"/>
                <a:gd name="T49" fmla="*/ 54 h 51"/>
                <a:gd name="T50" fmla="*/ 605 w 119"/>
                <a:gd name="T51" fmla="*/ 44 h 51"/>
                <a:gd name="T52" fmla="*/ 610 w 119"/>
                <a:gd name="T53" fmla="*/ 68 h 51"/>
                <a:gd name="T54" fmla="*/ 600 w 119"/>
                <a:gd name="T55" fmla="*/ 83 h 51"/>
                <a:gd name="T56" fmla="*/ 584 w 119"/>
                <a:gd name="T57" fmla="*/ 93 h 51"/>
                <a:gd name="T58" fmla="*/ 564 w 119"/>
                <a:gd name="T59" fmla="*/ 98 h 51"/>
                <a:gd name="T60" fmla="*/ 559 w 119"/>
                <a:gd name="T61" fmla="*/ 93 h 51"/>
                <a:gd name="T62" fmla="*/ 554 w 119"/>
                <a:gd name="T63" fmla="*/ 88 h 51"/>
                <a:gd name="T64" fmla="*/ 554 w 119"/>
                <a:gd name="T65" fmla="*/ 103 h 51"/>
                <a:gd name="T66" fmla="*/ 559 w 119"/>
                <a:gd name="T67" fmla="*/ 107 h 51"/>
                <a:gd name="T68" fmla="*/ 564 w 119"/>
                <a:gd name="T69" fmla="*/ 117 h 51"/>
                <a:gd name="T70" fmla="*/ 538 w 119"/>
                <a:gd name="T71" fmla="*/ 132 h 51"/>
                <a:gd name="T72" fmla="*/ 538 w 119"/>
                <a:gd name="T73" fmla="*/ 142 h 51"/>
                <a:gd name="T74" fmla="*/ 574 w 119"/>
                <a:gd name="T75" fmla="*/ 132 h 51"/>
                <a:gd name="T76" fmla="*/ 584 w 119"/>
                <a:gd name="T77" fmla="*/ 132 h 51"/>
                <a:gd name="T78" fmla="*/ 559 w 119"/>
                <a:gd name="T79" fmla="*/ 156 h 51"/>
                <a:gd name="T80" fmla="*/ 528 w 119"/>
                <a:gd name="T81" fmla="*/ 176 h 51"/>
                <a:gd name="T82" fmla="*/ 523 w 119"/>
                <a:gd name="T83" fmla="*/ 181 h 51"/>
                <a:gd name="T84" fmla="*/ 492 w 119"/>
                <a:gd name="T85" fmla="*/ 215 h 51"/>
                <a:gd name="T86" fmla="*/ 477 w 119"/>
                <a:gd name="T87" fmla="*/ 244 h 51"/>
                <a:gd name="T88" fmla="*/ 354 w 119"/>
                <a:gd name="T89" fmla="*/ 190 h 51"/>
                <a:gd name="T90" fmla="*/ 256 w 119"/>
                <a:gd name="T91" fmla="*/ 176 h 51"/>
                <a:gd name="T92" fmla="*/ 251 w 119"/>
                <a:gd name="T93" fmla="*/ 176 h 51"/>
                <a:gd name="T94" fmla="*/ 154 w 119"/>
                <a:gd name="T95" fmla="*/ 181 h 51"/>
                <a:gd name="T96" fmla="*/ 133 w 119"/>
                <a:gd name="T97" fmla="*/ 195 h 51"/>
                <a:gd name="T98" fmla="*/ 0 w 119"/>
                <a:gd name="T99" fmla="*/ 220 h 5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
                <a:gd name="T151" fmla="*/ 0 h 51"/>
                <a:gd name="T152" fmla="*/ 119 w 119"/>
                <a:gd name="T153" fmla="*/ 51 h 5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 h="51">
                  <a:moveTo>
                    <a:pt x="0" y="45"/>
                  </a:moveTo>
                  <a:lnTo>
                    <a:pt x="1" y="41"/>
                  </a:lnTo>
                  <a:lnTo>
                    <a:pt x="2" y="41"/>
                  </a:lnTo>
                  <a:lnTo>
                    <a:pt x="3" y="40"/>
                  </a:lnTo>
                  <a:lnTo>
                    <a:pt x="4" y="39"/>
                  </a:lnTo>
                  <a:lnTo>
                    <a:pt x="3" y="38"/>
                  </a:lnTo>
                  <a:lnTo>
                    <a:pt x="4" y="37"/>
                  </a:lnTo>
                  <a:lnTo>
                    <a:pt x="5" y="36"/>
                  </a:lnTo>
                  <a:lnTo>
                    <a:pt x="8" y="35"/>
                  </a:lnTo>
                  <a:lnTo>
                    <a:pt x="11" y="34"/>
                  </a:lnTo>
                  <a:lnTo>
                    <a:pt x="14" y="31"/>
                  </a:lnTo>
                  <a:lnTo>
                    <a:pt x="15" y="31"/>
                  </a:lnTo>
                  <a:lnTo>
                    <a:pt x="17" y="29"/>
                  </a:lnTo>
                  <a:lnTo>
                    <a:pt x="18" y="27"/>
                  </a:lnTo>
                  <a:lnTo>
                    <a:pt x="19" y="27"/>
                  </a:lnTo>
                  <a:lnTo>
                    <a:pt x="20" y="27"/>
                  </a:lnTo>
                  <a:lnTo>
                    <a:pt x="20" y="26"/>
                  </a:lnTo>
                  <a:lnTo>
                    <a:pt x="21" y="25"/>
                  </a:lnTo>
                  <a:lnTo>
                    <a:pt x="22" y="26"/>
                  </a:lnTo>
                  <a:lnTo>
                    <a:pt x="23" y="25"/>
                  </a:lnTo>
                  <a:lnTo>
                    <a:pt x="25" y="23"/>
                  </a:lnTo>
                  <a:lnTo>
                    <a:pt x="26" y="23"/>
                  </a:lnTo>
                  <a:lnTo>
                    <a:pt x="28" y="23"/>
                  </a:lnTo>
                  <a:lnTo>
                    <a:pt x="31" y="19"/>
                  </a:lnTo>
                  <a:lnTo>
                    <a:pt x="32" y="18"/>
                  </a:lnTo>
                  <a:lnTo>
                    <a:pt x="33" y="17"/>
                  </a:lnTo>
                  <a:lnTo>
                    <a:pt x="33" y="16"/>
                  </a:lnTo>
                  <a:lnTo>
                    <a:pt x="33" y="14"/>
                  </a:lnTo>
                  <a:lnTo>
                    <a:pt x="33" y="13"/>
                  </a:lnTo>
                  <a:lnTo>
                    <a:pt x="37" y="12"/>
                  </a:lnTo>
                  <a:lnTo>
                    <a:pt x="37" y="13"/>
                  </a:lnTo>
                  <a:lnTo>
                    <a:pt x="40" y="13"/>
                  </a:lnTo>
                  <a:lnTo>
                    <a:pt x="42" y="12"/>
                  </a:lnTo>
                  <a:lnTo>
                    <a:pt x="78" y="7"/>
                  </a:lnTo>
                  <a:lnTo>
                    <a:pt x="112" y="0"/>
                  </a:lnTo>
                  <a:lnTo>
                    <a:pt x="113" y="1"/>
                  </a:lnTo>
                  <a:lnTo>
                    <a:pt x="114" y="2"/>
                  </a:lnTo>
                  <a:lnTo>
                    <a:pt x="115" y="3"/>
                  </a:lnTo>
                  <a:lnTo>
                    <a:pt x="116" y="5"/>
                  </a:lnTo>
                  <a:lnTo>
                    <a:pt x="116" y="6"/>
                  </a:lnTo>
                  <a:lnTo>
                    <a:pt x="115" y="5"/>
                  </a:lnTo>
                  <a:lnTo>
                    <a:pt x="114" y="5"/>
                  </a:lnTo>
                  <a:lnTo>
                    <a:pt x="113" y="5"/>
                  </a:lnTo>
                  <a:lnTo>
                    <a:pt x="112" y="5"/>
                  </a:lnTo>
                  <a:lnTo>
                    <a:pt x="113" y="6"/>
                  </a:lnTo>
                  <a:lnTo>
                    <a:pt x="110" y="8"/>
                  </a:lnTo>
                  <a:lnTo>
                    <a:pt x="109" y="8"/>
                  </a:lnTo>
                  <a:lnTo>
                    <a:pt x="108" y="10"/>
                  </a:lnTo>
                  <a:lnTo>
                    <a:pt x="106" y="10"/>
                  </a:lnTo>
                  <a:lnTo>
                    <a:pt x="105" y="11"/>
                  </a:lnTo>
                  <a:lnTo>
                    <a:pt x="105" y="12"/>
                  </a:lnTo>
                  <a:lnTo>
                    <a:pt x="106" y="12"/>
                  </a:lnTo>
                  <a:lnTo>
                    <a:pt x="108" y="11"/>
                  </a:lnTo>
                  <a:lnTo>
                    <a:pt x="111" y="10"/>
                  </a:lnTo>
                  <a:lnTo>
                    <a:pt x="112" y="9"/>
                  </a:lnTo>
                  <a:lnTo>
                    <a:pt x="114" y="9"/>
                  </a:lnTo>
                  <a:lnTo>
                    <a:pt x="114" y="10"/>
                  </a:lnTo>
                  <a:lnTo>
                    <a:pt x="114" y="11"/>
                  </a:lnTo>
                  <a:lnTo>
                    <a:pt x="115" y="12"/>
                  </a:lnTo>
                  <a:lnTo>
                    <a:pt x="115" y="11"/>
                  </a:lnTo>
                  <a:lnTo>
                    <a:pt x="116" y="11"/>
                  </a:lnTo>
                  <a:lnTo>
                    <a:pt x="117" y="9"/>
                  </a:lnTo>
                  <a:lnTo>
                    <a:pt x="118" y="9"/>
                  </a:lnTo>
                  <a:lnTo>
                    <a:pt x="119" y="11"/>
                  </a:lnTo>
                  <a:lnTo>
                    <a:pt x="119" y="14"/>
                  </a:lnTo>
                  <a:lnTo>
                    <a:pt x="119" y="15"/>
                  </a:lnTo>
                  <a:lnTo>
                    <a:pt x="117" y="16"/>
                  </a:lnTo>
                  <a:lnTo>
                    <a:pt x="117" y="17"/>
                  </a:lnTo>
                  <a:lnTo>
                    <a:pt x="117" y="18"/>
                  </a:lnTo>
                  <a:lnTo>
                    <a:pt x="115" y="19"/>
                  </a:lnTo>
                  <a:lnTo>
                    <a:pt x="114" y="19"/>
                  </a:lnTo>
                  <a:lnTo>
                    <a:pt x="113" y="20"/>
                  </a:lnTo>
                  <a:lnTo>
                    <a:pt x="111" y="20"/>
                  </a:lnTo>
                  <a:lnTo>
                    <a:pt x="110" y="20"/>
                  </a:lnTo>
                  <a:lnTo>
                    <a:pt x="109" y="19"/>
                  </a:lnTo>
                  <a:lnTo>
                    <a:pt x="109" y="18"/>
                  </a:lnTo>
                  <a:lnTo>
                    <a:pt x="108" y="18"/>
                  </a:lnTo>
                  <a:lnTo>
                    <a:pt x="108" y="20"/>
                  </a:lnTo>
                  <a:lnTo>
                    <a:pt x="108" y="21"/>
                  </a:lnTo>
                  <a:lnTo>
                    <a:pt x="108" y="22"/>
                  </a:lnTo>
                  <a:lnTo>
                    <a:pt x="109" y="22"/>
                  </a:lnTo>
                  <a:lnTo>
                    <a:pt x="110" y="23"/>
                  </a:lnTo>
                  <a:lnTo>
                    <a:pt x="110" y="24"/>
                  </a:lnTo>
                  <a:lnTo>
                    <a:pt x="107" y="28"/>
                  </a:lnTo>
                  <a:lnTo>
                    <a:pt x="105" y="27"/>
                  </a:lnTo>
                  <a:lnTo>
                    <a:pt x="104" y="27"/>
                  </a:lnTo>
                  <a:lnTo>
                    <a:pt x="104" y="28"/>
                  </a:lnTo>
                  <a:lnTo>
                    <a:pt x="105" y="29"/>
                  </a:lnTo>
                  <a:lnTo>
                    <a:pt x="108" y="28"/>
                  </a:lnTo>
                  <a:lnTo>
                    <a:pt x="110" y="28"/>
                  </a:lnTo>
                  <a:lnTo>
                    <a:pt x="112" y="27"/>
                  </a:lnTo>
                  <a:lnTo>
                    <a:pt x="112" y="26"/>
                  </a:lnTo>
                  <a:lnTo>
                    <a:pt x="113" y="26"/>
                  </a:lnTo>
                  <a:lnTo>
                    <a:pt x="114" y="27"/>
                  </a:lnTo>
                  <a:lnTo>
                    <a:pt x="113" y="29"/>
                  </a:lnTo>
                  <a:lnTo>
                    <a:pt x="111" y="31"/>
                  </a:lnTo>
                  <a:lnTo>
                    <a:pt x="109" y="32"/>
                  </a:lnTo>
                  <a:lnTo>
                    <a:pt x="108" y="32"/>
                  </a:lnTo>
                  <a:lnTo>
                    <a:pt x="105" y="32"/>
                  </a:lnTo>
                  <a:lnTo>
                    <a:pt x="103" y="36"/>
                  </a:lnTo>
                  <a:lnTo>
                    <a:pt x="102" y="37"/>
                  </a:lnTo>
                  <a:lnTo>
                    <a:pt x="99" y="39"/>
                  </a:lnTo>
                  <a:lnTo>
                    <a:pt x="97" y="41"/>
                  </a:lnTo>
                  <a:lnTo>
                    <a:pt x="96" y="44"/>
                  </a:lnTo>
                  <a:lnTo>
                    <a:pt x="95" y="48"/>
                  </a:lnTo>
                  <a:lnTo>
                    <a:pt x="95" y="49"/>
                  </a:lnTo>
                  <a:lnTo>
                    <a:pt x="93" y="50"/>
                  </a:lnTo>
                  <a:lnTo>
                    <a:pt x="88" y="51"/>
                  </a:lnTo>
                  <a:lnTo>
                    <a:pt x="87" y="51"/>
                  </a:lnTo>
                  <a:lnTo>
                    <a:pt x="69" y="39"/>
                  </a:lnTo>
                  <a:lnTo>
                    <a:pt x="54" y="41"/>
                  </a:lnTo>
                  <a:lnTo>
                    <a:pt x="53" y="39"/>
                  </a:lnTo>
                  <a:lnTo>
                    <a:pt x="50" y="36"/>
                  </a:lnTo>
                  <a:lnTo>
                    <a:pt x="49" y="37"/>
                  </a:lnTo>
                  <a:lnTo>
                    <a:pt x="49" y="36"/>
                  </a:lnTo>
                  <a:lnTo>
                    <a:pt x="49" y="35"/>
                  </a:lnTo>
                  <a:lnTo>
                    <a:pt x="31" y="37"/>
                  </a:lnTo>
                  <a:lnTo>
                    <a:pt x="30" y="37"/>
                  </a:lnTo>
                  <a:lnTo>
                    <a:pt x="30" y="38"/>
                  </a:lnTo>
                  <a:lnTo>
                    <a:pt x="26" y="40"/>
                  </a:lnTo>
                  <a:lnTo>
                    <a:pt x="25" y="40"/>
                  </a:lnTo>
                  <a:lnTo>
                    <a:pt x="21" y="42"/>
                  </a:lnTo>
                  <a:lnTo>
                    <a:pt x="0" y="45"/>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56" name="Freeform 23"/>
            <p:cNvSpPr>
              <a:spLocks/>
            </p:cNvSpPr>
            <p:nvPr/>
          </p:nvSpPr>
          <p:spPr bwMode="auto">
            <a:xfrm>
              <a:off x="3962" y="2716"/>
              <a:ext cx="630" cy="453"/>
            </a:xfrm>
            <a:custGeom>
              <a:avLst/>
              <a:gdLst>
                <a:gd name="T0" fmla="*/ 0 w 123"/>
                <a:gd name="T1" fmla="*/ 39 h 93"/>
                <a:gd name="T2" fmla="*/ 0 w 123"/>
                <a:gd name="T3" fmla="*/ 49 h 93"/>
                <a:gd name="T4" fmla="*/ 10 w 123"/>
                <a:gd name="T5" fmla="*/ 58 h 93"/>
                <a:gd name="T6" fmla="*/ 15 w 123"/>
                <a:gd name="T7" fmla="*/ 73 h 93"/>
                <a:gd name="T8" fmla="*/ 20 w 123"/>
                <a:gd name="T9" fmla="*/ 83 h 93"/>
                <a:gd name="T10" fmla="*/ 15 w 123"/>
                <a:gd name="T11" fmla="*/ 93 h 93"/>
                <a:gd name="T12" fmla="*/ 36 w 123"/>
                <a:gd name="T13" fmla="*/ 88 h 93"/>
                <a:gd name="T14" fmla="*/ 46 w 123"/>
                <a:gd name="T15" fmla="*/ 73 h 93"/>
                <a:gd name="T16" fmla="*/ 51 w 123"/>
                <a:gd name="T17" fmla="*/ 73 h 93"/>
                <a:gd name="T18" fmla="*/ 46 w 123"/>
                <a:gd name="T19" fmla="*/ 83 h 93"/>
                <a:gd name="T20" fmla="*/ 97 w 123"/>
                <a:gd name="T21" fmla="*/ 68 h 93"/>
                <a:gd name="T22" fmla="*/ 97 w 123"/>
                <a:gd name="T23" fmla="*/ 78 h 93"/>
                <a:gd name="T24" fmla="*/ 128 w 123"/>
                <a:gd name="T25" fmla="*/ 83 h 93"/>
                <a:gd name="T26" fmla="*/ 149 w 123"/>
                <a:gd name="T27" fmla="*/ 88 h 93"/>
                <a:gd name="T28" fmla="*/ 159 w 123"/>
                <a:gd name="T29" fmla="*/ 93 h 93"/>
                <a:gd name="T30" fmla="*/ 159 w 123"/>
                <a:gd name="T31" fmla="*/ 97 h 93"/>
                <a:gd name="T32" fmla="*/ 184 w 123"/>
                <a:gd name="T33" fmla="*/ 117 h 93"/>
                <a:gd name="T34" fmla="*/ 179 w 123"/>
                <a:gd name="T35" fmla="*/ 122 h 93"/>
                <a:gd name="T36" fmla="*/ 174 w 123"/>
                <a:gd name="T37" fmla="*/ 127 h 93"/>
                <a:gd name="T38" fmla="*/ 210 w 123"/>
                <a:gd name="T39" fmla="*/ 117 h 93"/>
                <a:gd name="T40" fmla="*/ 256 w 123"/>
                <a:gd name="T41" fmla="*/ 102 h 93"/>
                <a:gd name="T42" fmla="*/ 256 w 123"/>
                <a:gd name="T43" fmla="*/ 88 h 93"/>
                <a:gd name="T44" fmla="*/ 312 w 123"/>
                <a:gd name="T45" fmla="*/ 102 h 93"/>
                <a:gd name="T46" fmla="*/ 353 w 123"/>
                <a:gd name="T47" fmla="*/ 136 h 93"/>
                <a:gd name="T48" fmla="*/ 379 w 123"/>
                <a:gd name="T49" fmla="*/ 146 h 93"/>
                <a:gd name="T50" fmla="*/ 394 w 123"/>
                <a:gd name="T51" fmla="*/ 175 h 93"/>
                <a:gd name="T52" fmla="*/ 389 w 123"/>
                <a:gd name="T53" fmla="*/ 234 h 93"/>
                <a:gd name="T54" fmla="*/ 410 w 123"/>
                <a:gd name="T55" fmla="*/ 263 h 93"/>
                <a:gd name="T56" fmla="*/ 405 w 123"/>
                <a:gd name="T57" fmla="*/ 244 h 93"/>
                <a:gd name="T58" fmla="*/ 420 w 123"/>
                <a:gd name="T59" fmla="*/ 248 h 93"/>
                <a:gd name="T60" fmla="*/ 425 w 123"/>
                <a:gd name="T61" fmla="*/ 244 h 93"/>
                <a:gd name="T62" fmla="*/ 425 w 123"/>
                <a:gd name="T63" fmla="*/ 258 h 93"/>
                <a:gd name="T64" fmla="*/ 410 w 123"/>
                <a:gd name="T65" fmla="*/ 278 h 93"/>
                <a:gd name="T66" fmla="*/ 425 w 123"/>
                <a:gd name="T67" fmla="*/ 297 h 93"/>
                <a:gd name="T68" fmla="*/ 456 w 123"/>
                <a:gd name="T69" fmla="*/ 331 h 93"/>
                <a:gd name="T70" fmla="*/ 466 w 123"/>
                <a:gd name="T71" fmla="*/ 336 h 93"/>
                <a:gd name="T72" fmla="*/ 481 w 123"/>
                <a:gd name="T73" fmla="*/ 360 h 93"/>
                <a:gd name="T74" fmla="*/ 507 w 123"/>
                <a:gd name="T75" fmla="*/ 399 h 93"/>
                <a:gd name="T76" fmla="*/ 553 w 123"/>
                <a:gd name="T77" fmla="*/ 429 h 93"/>
                <a:gd name="T78" fmla="*/ 569 w 123"/>
                <a:gd name="T79" fmla="*/ 438 h 93"/>
                <a:gd name="T80" fmla="*/ 563 w 123"/>
                <a:gd name="T81" fmla="*/ 443 h 93"/>
                <a:gd name="T82" fmla="*/ 558 w 123"/>
                <a:gd name="T83" fmla="*/ 448 h 93"/>
                <a:gd name="T84" fmla="*/ 579 w 123"/>
                <a:gd name="T85" fmla="*/ 448 h 93"/>
                <a:gd name="T86" fmla="*/ 620 w 123"/>
                <a:gd name="T87" fmla="*/ 429 h 93"/>
                <a:gd name="T88" fmla="*/ 620 w 123"/>
                <a:gd name="T89" fmla="*/ 399 h 93"/>
                <a:gd name="T90" fmla="*/ 625 w 123"/>
                <a:gd name="T91" fmla="*/ 360 h 93"/>
                <a:gd name="T92" fmla="*/ 620 w 123"/>
                <a:gd name="T93" fmla="*/ 297 h 93"/>
                <a:gd name="T94" fmla="*/ 579 w 123"/>
                <a:gd name="T95" fmla="*/ 234 h 93"/>
                <a:gd name="T96" fmla="*/ 563 w 123"/>
                <a:gd name="T97" fmla="*/ 209 h 93"/>
                <a:gd name="T98" fmla="*/ 563 w 123"/>
                <a:gd name="T99" fmla="*/ 185 h 93"/>
                <a:gd name="T100" fmla="*/ 528 w 123"/>
                <a:gd name="T101" fmla="*/ 141 h 93"/>
                <a:gd name="T102" fmla="*/ 507 w 123"/>
                <a:gd name="T103" fmla="*/ 117 h 93"/>
                <a:gd name="T104" fmla="*/ 471 w 123"/>
                <a:gd name="T105" fmla="*/ 39 h 93"/>
                <a:gd name="T106" fmla="*/ 461 w 123"/>
                <a:gd name="T107" fmla="*/ 29 h 93"/>
                <a:gd name="T108" fmla="*/ 451 w 123"/>
                <a:gd name="T109" fmla="*/ 5 h 93"/>
                <a:gd name="T110" fmla="*/ 420 w 123"/>
                <a:gd name="T111" fmla="*/ 5 h 93"/>
                <a:gd name="T112" fmla="*/ 420 w 123"/>
                <a:gd name="T113" fmla="*/ 34 h 93"/>
                <a:gd name="T114" fmla="*/ 410 w 123"/>
                <a:gd name="T115" fmla="*/ 39 h 93"/>
                <a:gd name="T116" fmla="*/ 200 w 123"/>
                <a:gd name="T117" fmla="*/ 34 h 93"/>
                <a:gd name="T118" fmla="*/ 195 w 123"/>
                <a:gd name="T119" fmla="*/ 15 h 9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3"/>
                <a:gd name="T181" fmla="*/ 0 h 93"/>
                <a:gd name="T182" fmla="*/ 123 w 123"/>
                <a:gd name="T183" fmla="*/ 93 h 9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3" h="93">
                  <a:moveTo>
                    <a:pt x="38" y="3"/>
                  </a:moveTo>
                  <a:lnTo>
                    <a:pt x="0" y="7"/>
                  </a:lnTo>
                  <a:lnTo>
                    <a:pt x="0" y="8"/>
                  </a:lnTo>
                  <a:lnTo>
                    <a:pt x="0" y="9"/>
                  </a:lnTo>
                  <a:lnTo>
                    <a:pt x="0" y="10"/>
                  </a:lnTo>
                  <a:lnTo>
                    <a:pt x="1" y="12"/>
                  </a:lnTo>
                  <a:lnTo>
                    <a:pt x="2" y="12"/>
                  </a:lnTo>
                  <a:lnTo>
                    <a:pt x="4" y="13"/>
                  </a:lnTo>
                  <a:lnTo>
                    <a:pt x="4" y="14"/>
                  </a:lnTo>
                  <a:lnTo>
                    <a:pt x="3" y="15"/>
                  </a:lnTo>
                  <a:lnTo>
                    <a:pt x="3" y="16"/>
                  </a:lnTo>
                  <a:lnTo>
                    <a:pt x="4" y="16"/>
                  </a:lnTo>
                  <a:lnTo>
                    <a:pt x="4" y="17"/>
                  </a:lnTo>
                  <a:lnTo>
                    <a:pt x="3" y="18"/>
                  </a:lnTo>
                  <a:lnTo>
                    <a:pt x="3" y="19"/>
                  </a:lnTo>
                  <a:lnTo>
                    <a:pt x="4" y="19"/>
                  </a:lnTo>
                  <a:lnTo>
                    <a:pt x="6" y="18"/>
                  </a:lnTo>
                  <a:lnTo>
                    <a:pt x="7" y="18"/>
                  </a:lnTo>
                  <a:lnTo>
                    <a:pt x="7" y="16"/>
                  </a:lnTo>
                  <a:lnTo>
                    <a:pt x="8" y="15"/>
                  </a:lnTo>
                  <a:lnTo>
                    <a:pt x="9" y="15"/>
                  </a:lnTo>
                  <a:lnTo>
                    <a:pt x="10" y="15"/>
                  </a:lnTo>
                  <a:lnTo>
                    <a:pt x="10" y="16"/>
                  </a:lnTo>
                  <a:lnTo>
                    <a:pt x="9" y="17"/>
                  </a:lnTo>
                  <a:lnTo>
                    <a:pt x="10" y="17"/>
                  </a:lnTo>
                  <a:lnTo>
                    <a:pt x="12" y="16"/>
                  </a:lnTo>
                  <a:lnTo>
                    <a:pt x="19" y="14"/>
                  </a:lnTo>
                  <a:lnTo>
                    <a:pt x="20" y="14"/>
                  </a:lnTo>
                  <a:lnTo>
                    <a:pt x="20" y="15"/>
                  </a:lnTo>
                  <a:lnTo>
                    <a:pt x="19" y="16"/>
                  </a:lnTo>
                  <a:lnTo>
                    <a:pt x="22" y="16"/>
                  </a:lnTo>
                  <a:lnTo>
                    <a:pt x="25" y="17"/>
                  </a:lnTo>
                  <a:lnTo>
                    <a:pt x="28" y="19"/>
                  </a:lnTo>
                  <a:lnTo>
                    <a:pt x="29" y="19"/>
                  </a:lnTo>
                  <a:lnTo>
                    <a:pt x="29" y="18"/>
                  </a:lnTo>
                  <a:lnTo>
                    <a:pt x="30" y="18"/>
                  </a:lnTo>
                  <a:lnTo>
                    <a:pt x="31" y="19"/>
                  </a:lnTo>
                  <a:lnTo>
                    <a:pt x="32" y="19"/>
                  </a:lnTo>
                  <a:lnTo>
                    <a:pt x="32" y="20"/>
                  </a:lnTo>
                  <a:lnTo>
                    <a:pt x="31" y="20"/>
                  </a:lnTo>
                  <a:lnTo>
                    <a:pt x="32" y="20"/>
                  </a:lnTo>
                  <a:lnTo>
                    <a:pt x="36" y="23"/>
                  </a:lnTo>
                  <a:lnTo>
                    <a:pt x="36" y="24"/>
                  </a:lnTo>
                  <a:lnTo>
                    <a:pt x="36" y="25"/>
                  </a:lnTo>
                  <a:lnTo>
                    <a:pt x="35" y="26"/>
                  </a:lnTo>
                  <a:lnTo>
                    <a:pt x="35" y="25"/>
                  </a:lnTo>
                  <a:lnTo>
                    <a:pt x="34" y="25"/>
                  </a:lnTo>
                  <a:lnTo>
                    <a:pt x="34" y="26"/>
                  </a:lnTo>
                  <a:lnTo>
                    <a:pt x="35" y="27"/>
                  </a:lnTo>
                  <a:lnTo>
                    <a:pt x="40" y="25"/>
                  </a:lnTo>
                  <a:lnTo>
                    <a:pt x="41" y="24"/>
                  </a:lnTo>
                  <a:lnTo>
                    <a:pt x="43" y="24"/>
                  </a:lnTo>
                  <a:lnTo>
                    <a:pt x="47" y="21"/>
                  </a:lnTo>
                  <a:lnTo>
                    <a:pt x="50" y="21"/>
                  </a:lnTo>
                  <a:lnTo>
                    <a:pt x="50" y="20"/>
                  </a:lnTo>
                  <a:lnTo>
                    <a:pt x="49" y="19"/>
                  </a:lnTo>
                  <a:lnTo>
                    <a:pt x="50" y="18"/>
                  </a:lnTo>
                  <a:lnTo>
                    <a:pt x="55" y="17"/>
                  </a:lnTo>
                  <a:lnTo>
                    <a:pt x="61" y="20"/>
                  </a:lnTo>
                  <a:lnTo>
                    <a:pt x="61" y="21"/>
                  </a:lnTo>
                  <a:lnTo>
                    <a:pt x="63" y="23"/>
                  </a:lnTo>
                  <a:lnTo>
                    <a:pt x="65" y="25"/>
                  </a:lnTo>
                  <a:lnTo>
                    <a:pt x="69" y="28"/>
                  </a:lnTo>
                  <a:lnTo>
                    <a:pt x="69" y="29"/>
                  </a:lnTo>
                  <a:lnTo>
                    <a:pt x="71" y="30"/>
                  </a:lnTo>
                  <a:lnTo>
                    <a:pt x="74" y="30"/>
                  </a:lnTo>
                  <a:lnTo>
                    <a:pt x="76" y="34"/>
                  </a:lnTo>
                  <a:lnTo>
                    <a:pt x="77" y="35"/>
                  </a:lnTo>
                  <a:lnTo>
                    <a:pt x="77" y="36"/>
                  </a:lnTo>
                  <a:lnTo>
                    <a:pt x="78" y="39"/>
                  </a:lnTo>
                  <a:lnTo>
                    <a:pt x="77" y="43"/>
                  </a:lnTo>
                  <a:lnTo>
                    <a:pt x="76" y="48"/>
                  </a:lnTo>
                  <a:lnTo>
                    <a:pt x="76" y="51"/>
                  </a:lnTo>
                  <a:lnTo>
                    <a:pt x="77" y="53"/>
                  </a:lnTo>
                  <a:lnTo>
                    <a:pt x="80" y="54"/>
                  </a:lnTo>
                  <a:lnTo>
                    <a:pt x="80" y="53"/>
                  </a:lnTo>
                  <a:lnTo>
                    <a:pt x="80" y="52"/>
                  </a:lnTo>
                  <a:lnTo>
                    <a:pt x="79" y="50"/>
                  </a:lnTo>
                  <a:lnTo>
                    <a:pt x="79" y="49"/>
                  </a:lnTo>
                  <a:lnTo>
                    <a:pt x="80" y="49"/>
                  </a:lnTo>
                  <a:lnTo>
                    <a:pt x="82" y="51"/>
                  </a:lnTo>
                  <a:lnTo>
                    <a:pt x="82" y="50"/>
                  </a:lnTo>
                  <a:lnTo>
                    <a:pt x="83" y="50"/>
                  </a:lnTo>
                  <a:lnTo>
                    <a:pt x="84" y="51"/>
                  </a:lnTo>
                  <a:lnTo>
                    <a:pt x="83" y="52"/>
                  </a:lnTo>
                  <a:lnTo>
                    <a:pt x="83" y="53"/>
                  </a:lnTo>
                  <a:lnTo>
                    <a:pt x="82" y="54"/>
                  </a:lnTo>
                  <a:lnTo>
                    <a:pt x="81" y="57"/>
                  </a:lnTo>
                  <a:lnTo>
                    <a:pt x="80" y="57"/>
                  </a:lnTo>
                  <a:lnTo>
                    <a:pt x="80" y="59"/>
                  </a:lnTo>
                  <a:lnTo>
                    <a:pt x="81" y="59"/>
                  </a:lnTo>
                  <a:lnTo>
                    <a:pt x="83" y="61"/>
                  </a:lnTo>
                  <a:lnTo>
                    <a:pt x="85" y="66"/>
                  </a:lnTo>
                  <a:lnTo>
                    <a:pt x="89" y="68"/>
                  </a:lnTo>
                  <a:lnTo>
                    <a:pt x="89" y="67"/>
                  </a:lnTo>
                  <a:lnTo>
                    <a:pt x="90" y="67"/>
                  </a:lnTo>
                  <a:lnTo>
                    <a:pt x="91" y="69"/>
                  </a:lnTo>
                  <a:lnTo>
                    <a:pt x="91" y="70"/>
                  </a:lnTo>
                  <a:lnTo>
                    <a:pt x="92" y="73"/>
                  </a:lnTo>
                  <a:lnTo>
                    <a:pt x="94" y="74"/>
                  </a:lnTo>
                  <a:lnTo>
                    <a:pt x="95" y="74"/>
                  </a:lnTo>
                  <a:lnTo>
                    <a:pt x="98" y="81"/>
                  </a:lnTo>
                  <a:lnTo>
                    <a:pt x="99" y="82"/>
                  </a:lnTo>
                  <a:lnTo>
                    <a:pt x="102" y="83"/>
                  </a:lnTo>
                  <a:lnTo>
                    <a:pt x="104" y="83"/>
                  </a:lnTo>
                  <a:lnTo>
                    <a:pt x="108" y="88"/>
                  </a:lnTo>
                  <a:lnTo>
                    <a:pt x="110" y="90"/>
                  </a:lnTo>
                  <a:lnTo>
                    <a:pt x="111" y="90"/>
                  </a:lnTo>
                  <a:lnTo>
                    <a:pt x="111" y="91"/>
                  </a:lnTo>
                  <a:lnTo>
                    <a:pt x="110" y="91"/>
                  </a:lnTo>
                  <a:lnTo>
                    <a:pt x="109" y="91"/>
                  </a:lnTo>
                  <a:lnTo>
                    <a:pt x="109" y="92"/>
                  </a:lnTo>
                  <a:lnTo>
                    <a:pt x="110" y="93"/>
                  </a:lnTo>
                  <a:lnTo>
                    <a:pt x="112" y="93"/>
                  </a:lnTo>
                  <a:lnTo>
                    <a:pt x="113" y="92"/>
                  </a:lnTo>
                  <a:lnTo>
                    <a:pt x="114" y="92"/>
                  </a:lnTo>
                  <a:lnTo>
                    <a:pt x="120" y="90"/>
                  </a:lnTo>
                  <a:lnTo>
                    <a:pt x="121" y="88"/>
                  </a:lnTo>
                  <a:lnTo>
                    <a:pt x="121" y="87"/>
                  </a:lnTo>
                  <a:lnTo>
                    <a:pt x="121" y="84"/>
                  </a:lnTo>
                  <a:lnTo>
                    <a:pt x="121" y="82"/>
                  </a:lnTo>
                  <a:lnTo>
                    <a:pt x="122" y="79"/>
                  </a:lnTo>
                  <a:lnTo>
                    <a:pt x="123" y="80"/>
                  </a:lnTo>
                  <a:lnTo>
                    <a:pt x="122" y="74"/>
                  </a:lnTo>
                  <a:lnTo>
                    <a:pt x="122" y="71"/>
                  </a:lnTo>
                  <a:lnTo>
                    <a:pt x="122" y="66"/>
                  </a:lnTo>
                  <a:lnTo>
                    <a:pt x="121" y="61"/>
                  </a:lnTo>
                  <a:lnTo>
                    <a:pt x="120" y="60"/>
                  </a:lnTo>
                  <a:lnTo>
                    <a:pt x="116" y="54"/>
                  </a:lnTo>
                  <a:lnTo>
                    <a:pt x="113" y="48"/>
                  </a:lnTo>
                  <a:lnTo>
                    <a:pt x="110" y="44"/>
                  </a:lnTo>
                  <a:lnTo>
                    <a:pt x="110" y="43"/>
                  </a:lnTo>
                  <a:lnTo>
                    <a:pt x="109" y="40"/>
                  </a:lnTo>
                  <a:lnTo>
                    <a:pt x="109" y="39"/>
                  </a:lnTo>
                  <a:lnTo>
                    <a:pt x="110" y="38"/>
                  </a:lnTo>
                  <a:lnTo>
                    <a:pt x="110" y="37"/>
                  </a:lnTo>
                  <a:lnTo>
                    <a:pt x="106" y="31"/>
                  </a:lnTo>
                  <a:lnTo>
                    <a:pt x="103" y="29"/>
                  </a:lnTo>
                  <a:lnTo>
                    <a:pt x="102" y="28"/>
                  </a:lnTo>
                  <a:lnTo>
                    <a:pt x="101" y="27"/>
                  </a:lnTo>
                  <a:lnTo>
                    <a:pt x="99" y="24"/>
                  </a:lnTo>
                  <a:lnTo>
                    <a:pt x="95" y="17"/>
                  </a:lnTo>
                  <a:lnTo>
                    <a:pt x="94" y="14"/>
                  </a:lnTo>
                  <a:lnTo>
                    <a:pt x="92" y="8"/>
                  </a:lnTo>
                  <a:lnTo>
                    <a:pt x="92" y="7"/>
                  </a:lnTo>
                  <a:lnTo>
                    <a:pt x="91" y="7"/>
                  </a:lnTo>
                  <a:lnTo>
                    <a:pt x="90" y="6"/>
                  </a:lnTo>
                  <a:lnTo>
                    <a:pt x="90" y="2"/>
                  </a:lnTo>
                  <a:lnTo>
                    <a:pt x="89" y="1"/>
                  </a:lnTo>
                  <a:lnTo>
                    <a:pt x="88" y="1"/>
                  </a:lnTo>
                  <a:lnTo>
                    <a:pt x="86" y="1"/>
                  </a:lnTo>
                  <a:lnTo>
                    <a:pt x="83" y="0"/>
                  </a:lnTo>
                  <a:lnTo>
                    <a:pt x="82" y="1"/>
                  </a:lnTo>
                  <a:lnTo>
                    <a:pt x="82" y="2"/>
                  </a:lnTo>
                  <a:lnTo>
                    <a:pt x="81" y="3"/>
                  </a:lnTo>
                  <a:lnTo>
                    <a:pt x="82" y="7"/>
                  </a:lnTo>
                  <a:lnTo>
                    <a:pt x="82" y="9"/>
                  </a:lnTo>
                  <a:lnTo>
                    <a:pt x="80" y="8"/>
                  </a:lnTo>
                  <a:lnTo>
                    <a:pt x="79" y="6"/>
                  </a:lnTo>
                  <a:lnTo>
                    <a:pt x="40" y="8"/>
                  </a:lnTo>
                  <a:lnTo>
                    <a:pt x="39" y="7"/>
                  </a:lnTo>
                  <a:lnTo>
                    <a:pt x="39" y="6"/>
                  </a:lnTo>
                  <a:lnTo>
                    <a:pt x="38" y="4"/>
                  </a:lnTo>
                  <a:lnTo>
                    <a:pt x="38" y="3"/>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57" name="Freeform 24"/>
            <p:cNvSpPr>
              <a:spLocks/>
            </p:cNvSpPr>
            <p:nvPr/>
          </p:nvSpPr>
          <p:spPr bwMode="auto">
            <a:xfrm>
              <a:off x="4243" y="1896"/>
              <a:ext cx="313" cy="293"/>
            </a:xfrm>
            <a:custGeom>
              <a:avLst/>
              <a:gdLst>
                <a:gd name="T0" fmla="*/ 103 w 61"/>
                <a:gd name="T1" fmla="*/ 0 h 60"/>
                <a:gd name="T2" fmla="*/ 103 w 61"/>
                <a:gd name="T3" fmla="*/ 15 h 60"/>
                <a:gd name="T4" fmla="*/ 108 w 61"/>
                <a:gd name="T5" fmla="*/ 24 h 60"/>
                <a:gd name="T6" fmla="*/ 97 w 61"/>
                <a:gd name="T7" fmla="*/ 63 h 60"/>
                <a:gd name="T8" fmla="*/ 97 w 61"/>
                <a:gd name="T9" fmla="*/ 73 h 60"/>
                <a:gd name="T10" fmla="*/ 92 w 61"/>
                <a:gd name="T11" fmla="*/ 93 h 60"/>
                <a:gd name="T12" fmla="*/ 77 w 61"/>
                <a:gd name="T13" fmla="*/ 107 h 60"/>
                <a:gd name="T14" fmla="*/ 67 w 61"/>
                <a:gd name="T15" fmla="*/ 112 h 60"/>
                <a:gd name="T16" fmla="*/ 56 w 61"/>
                <a:gd name="T17" fmla="*/ 117 h 60"/>
                <a:gd name="T18" fmla="*/ 51 w 61"/>
                <a:gd name="T19" fmla="*/ 127 h 60"/>
                <a:gd name="T20" fmla="*/ 46 w 61"/>
                <a:gd name="T21" fmla="*/ 147 h 60"/>
                <a:gd name="T22" fmla="*/ 31 w 61"/>
                <a:gd name="T23" fmla="*/ 147 h 60"/>
                <a:gd name="T24" fmla="*/ 21 w 61"/>
                <a:gd name="T25" fmla="*/ 166 h 60"/>
                <a:gd name="T26" fmla="*/ 21 w 61"/>
                <a:gd name="T27" fmla="*/ 186 h 60"/>
                <a:gd name="T28" fmla="*/ 10 w 61"/>
                <a:gd name="T29" fmla="*/ 200 h 60"/>
                <a:gd name="T30" fmla="*/ 0 w 61"/>
                <a:gd name="T31" fmla="*/ 210 h 60"/>
                <a:gd name="T32" fmla="*/ 0 w 61"/>
                <a:gd name="T33" fmla="*/ 225 h 60"/>
                <a:gd name="T34" fmla="*/ 15 w 61"/>
                <a:gd name="T35" fmla="*/ 249 h 60"/>
                <a:gd name="T36" fmla="*/ 31 w 61"/>
                <a:gd name="T37" fmla="*/ 264 h 60"/>
                <a:gd name="T38" fmla="*/ 41 w 61"/>
                <a:gd name="T39" fmla="*/ 264 h 60"/>
                <a:gd name="T40" fmla="*/ 41 w 61"/>
                <a:gd name="T41" fmla="*/ 269 h 60"/>
                <a:gd name="T42" fmla="*/ 51 w 61"/>
                <a:gd name="T43" fmla="*/ 269 h 60"/>
                <a:gd name="T44" fmla="*/ 51 w 61"/>
                <a:gd name="T45" fmla="*/ 278 h 60"/>
                <a:gd name="T46" fmla="*/ 77 w 61"/>
                <a:gd name="T47" fmla="*/ 293 h 60"/>
                <a:gd name="T48" fmla="*/ 92 w 61"/>
                <a:gd name="T49" fmla="*/ 288 h 60"/>
                <a:gd name="T50" fmla="*/ 97 w 61"/>
                <a:gd name="T51" fmla="*/ 278 h 60"/>
                <a:gd name="T52" fmla="*/ 108 w 61"/>
                <a:gd name="T53" fmla="*/ 288 h 60"/>
                <a:gd name="T54" fmla="*/ 128 w 61"/>
                <a:gd name="T55" fmla="*/ 278 h 60"/>
                <a:gd name="T56" fmla="*/ 133 w 61"/>
                <a:gd name="T57" fmla="*/ 269 h 60"/>
                <a:gd name="T58" fmla="*/ 154 w 61"/>
                <a:gd name="T59" fmla="*/ 259 h 60"/>
                <a:gd name="T60" fmla="*/ 169 w 61"/>
                <a:gd name="T61" fmla="*/ 249 h 60"/>
                <a:gd name="T62" fmla="*/ 169 w 61"/>
                <a:gd name="T63" fmla="*/ 234 h 60"/>
                <a:gd name="T64" fmla="*/ 195 w 61"/>
                <a:gd name="T65" fmla="*/ 156 h 60"/>
                <a:gd name="T66" fmla="*/ 205 w 61"/>
                <a:gd name="T67" fmla="*/ 161 h 60"/>
                <a:gd name="T68" fmla="*/ 210 w 61"/>
                <a:gd name="T69" fmla="*/ 171 h 60"/>
                <a:gd name="T70" fmla="*/ 226 w 61"/>
                <a:gd name="T71" fmla="*/ 156 h 60"/>
                <a:gd name="T72" fmla="*/ 236 w 61"/>
                <a:gd name="T73" fmla="*/ 132 h 60"/>
                <a:gd name="T74" fmla="*/ 251 w 61"/>
                <a:gd name="T75" fmla="*/ 122 h 60"/>
                <a:gd name="T76" fmla="*/ 262 w 61"/>
                <a:gd name="T77" fmla="*/ 112 h 60"/>
                <a:gd name="T78" fmla="*/ 267 w 61"/>
                <a:gd name="T79" fmla="*/ 98 h 60"/>
                <a:gd name="T80" fmla="*/ 267 w 61"/>
                <a:gd name="T81" fmla="*/ 93 h 60"/>
                <a:gd name="T82" fmla="*/ 267 w 61"/>
                <a:gd name="T83" fmla="*/ 73 h 60"/>
                <a:gd name="T84" fmla="*/ 303 w 61"/>
                <a:gd name="T85" fmla="*/ 93 h 60"/>
                <a:gd name="T86" fmla="*/ 308 w 61"/>
                <a:gd name="T87" fmla="*/ 93 h 60"/>
                <a:gd name="T88" fmla="*/ 303 w 61"/>
                <a:gd name="T89" fmla="*/ 63 h 60"/>
                <a:gd name="T90" fmla="*/ 298 w 61"/>
                <a:gd name="T91" fmla="*/ 54 h 60"/>
                <a:gd name="T92" fmla="*/ 287 w 61"/>
                <a:gd name="T93" fmla="*/ 54 h 60"/>
                <a:gd name="T94" fmla="*/ 262 w 61"/>
                <a:gd name="T95" fmla="*/ 59 h 60"/>
                <a:gd name="T96" fmla="*/ 251 w 61"/>
                <a:gd name="T97" fmla="*/ 68 h 60"/>
                <a:gd name="T98" fmla="*/ 236 w 61"/>
                <a:gd name="T99" fmla="*/ 63 h 60"/>
                <a:gd name="T100" fmla="*/ 231 w 61"/>
                <a:gd name="T101" fmla="*/ 73 h 60"/>
                <a:gd name="T102" fmla="*/ 216 w 61"/>
                <a:gd name="T103" fmla="*/ 83 h 60"/>
                <a:gd name="T104" fmla="*/ 200 w 61"/>
                <a:gd name="T105" fmla="*/ 98 h 60"/>
                <a:gd name="T106" fmla="*/ 185 w 61"/>
                <a:gd name="T107" fmla="*/ 63 h 60"/>
                <a:gd name="T108" fmla="*/ 108 w 61"/>
                <a:gd name="T109" fmla="*/ 0 h 6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1"/>
                <a:gd name="T166" fmla="*/ 0 h 60"/>
                <a:gd name="T167" fmla="*/ 61 w 61"/>
                <a:gd name="T168" fmla="*/ 60 h 6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1" h="60">
                  <a:moveTo>
                    <a:pt x="21" y="0"/>
                  </a:moveTo>
                  <a:lnTo>
                    <a:pt x="20" y="0"/>
                  </a:lnTo>
                  <a:lnTo>
                    <a:pt x="19" y="1"/>
                  </a:lnTo>
                  <a:lnTo>
                    <a:pt x="20" y="3"/>
                  </a:lnTo>
                  <a:lnTo>
                    <a:pt x="18" y="4"/>
                  </a:lnTo>
                  <a:lnTo>
                    <a:pt x="21" y="5"/>
                  </a:lnTo>
                  <a:lnTo>
                    <a:pt x="20" y="12"/>
                  </a:lnTo>
                  <a:lnTo>
                    <a:pt x="19" y="13"/>
                  </a:lnTo>
                  <a:lnTo>
                    <a:pt x="19" y="14"/>
                  </a:lnTo>
                  <a:lnTo>
                    <a:pt x="19" y="15"/>
                  </a:lnTo>
                  <a:lnTo>
                    <a:pt x="19" y="17"/>
                  </a:lnTo>
                  <a:lnTo>
                    <a:pt x="18" y="19"/>
                  </a:lnTo>
                  <a:lnTo>
                    <a:pt x="17" y="19"/>
                  </a:lnTo>
                  <a:lnTo>
                    <a:pt x="15" y="22"/>
                  </a:lnTo>
                  <a:lnTo>
                    <a:pt x="13" y="23"/>
                  </a:lnTo>
                  <a:lnTo>
                    <a:pt x="12" y="23"/>
                  </a:lnTo>
                  <a:lnTo>
                    <a:pt x="11" y="24"/>
                  </a:lnTo>
                  <a:lnTo>
                    <a:pt x="11" y="25"/>
                  </a:lnTo>
                  <a:lnTo>
                    <a:pt x="10" y="26"/>
                  </a:lnTo>
                  <a:lnTo>
                    <a:pt x="9" y="29"/>
                  </a:lnTo>
                  <a:lnTo>
                    <a:pt x="9" y="30"/>
                  </a:lnTo>
                  <a:lnTo>
                    <a:pt x="8" y="32"/>
                  </a:lnTo>
                  <a:lnTo>
                    <a:pt x="6" y="30"/>
                  </a:lnTo>
                  <a:lnTo>
                    <a:pt x="5" y="30"/>
                  </a:lnTo>
                  <a:lnTo>
                    <a:pt x="4" y="34"/>
                  </a:lnTo>
                  <a:lnTo>
                    <a:pt x="4" y="36"/>
                  </a:lnTo>
                  <a:lnTo>
                    <a:pt x="4" y="38"/>
                  </a:lnTo>
                  <a:lnTo>
                    <a:pt x="3" y="39"/>
                  </a:lnTo>
                  <a:lnTo>
                    <a:pt x="2" y="41"/>
                  </a:lnTo>
                  <a:lnTo>
                    <a:pt x="0" y="41"/>
                  </a:lnTo>
                  <a:lnTo>
                    <a:pt x="0" y="43"/>
                  </a:lnTo>
                  <a:lnTo>
                    <a:pt x="0" y="45"/>
                  </a:lnTo>
                  <a:lnTo>
                    <a:pt x="0" y="46"/>
                  </a:lnTo>
                  <a:lnTo>
                    <a:pt x="1" y="47"/>
                  </a:lnTo>
                  <a:lnTo>
                    <a:pt x="3" y="51"/>
                  </a:lnTo>
                  <a:lnTo>
                    <a:pt x="5" y="53"/>
                  </a:lnTo>
                  <a:lnTo>
                    <a:pt x="6" y="54"/>
                  </a:lnTo>
                  <a:lnTo>
                    <a:pt x="6" y="53"/>
                  </a:lnTo>
                  <a:lnTo>
                    <a:pt x="8" y="54"/>
                  </a:lnTo>
                  <a:lnTo>
                    <a:pt x="8" y="55"/>
                  </a:lnTo>
                  <a:lnTo>
                    <a:pt x="9" y="55"/>
                  </a:lnTo>
                  <a:lnTo>
                    <a:pt x="10" y="55"/>
                  </a:lnTo>
                  <a:lnTo>
                    <a:pt x="11" y="56"/>
                  </a:lnTo>
                  <a:lnTo>
                    <a:pt x="10" y="57"/>
                  </a:lnTo>
                  <a:lnTo>
                    <a:pt x="12" y="59"/>
                  </a:lnTo>
                  <a:lnTo>
                    <a:pt x="15" y="60"/>
                  </a:lnTo>
                  <a:lnTo>
                    <a:pt x="17" y="60"/>
                  </a:lnTo>
                  <a:lnTo>
                    <a:pt x="18" y="59"/>
                  </a:lnTo>
                  <a:lnTo>
                    <a:pt x="18" y="58"/>
                  </a:lnTo>
                  <a:lnTo>
                    <a:pt x="19" y="57"/>
                  </a:lnTo>
                  <a:lnTo>
                    <a:pt x="20" y="58"/>
                  </a:lnTo>
                  <a:lnTo>
                    <a:pt x="21" y="59"/>
                  </a:lnTo>
                  <a:lnTo>
                    <a:pt x="22" y="58"/>
                  </a:lnTo>
                  <a:lnTo>
                    <a:pt x="25" y="57"/>
                  </a:lnTo>
                  <a:lnTo>
                    <a:pt x="26" y="55"/>
                  </a:lnTo>
                  <a:lnTo>
                    <a:pt x="27" y="56"/>
                  </a:lnTo>
                  <a:lnTo>
                    <a:pt x="30" y="53"/>
                  </a:lnTo>
                  <a:lnTo>
                    <a:pt x="31" y="54"/>
                  </a:lnTo>
                  <a:lnTo>
                    <a:pt x="33" y="51"/>
                  </a:lnTo>
                  <a:lnTo>
                    <a:pt x="32" y="50"/>
                  </a:lnTo>
                  <a:lnTo>
                    <a:pt x="33" y="48"/>
                  </a:lnTo>
                  <a:lnTo>
                    <a:pt x="35" y="43"/>
                  </a:lnTo>
                  <a:lnTo>
                    <a:pt x="38" y="32"/>
                  </a:lnTo>
                  <a:lnTo>
                    <a:pt x="40" y="33"/>
                  </a:lnTo>
                  <a:lnTo>
                    <a:pt x="40" y="34"/>
                  </a:lnTo>
                  <a:lnTo>
                    <a:pt x="41" y="35"/>
                  </a:lnTo>
                  <a:lnTo>
                    <a:pt x="43" y="34"/>
                  </a:lnTo>
                  <a:lnTo>
                    <a:pt x="44" y="32"/>
                  </a:lnTo>
                  <a:lnTo>
                    <a:pt x="45" y="28"/>
                  </a:lnTo>
                  <a:lnTo>
                    <a:pt x="46" y="27"/>
                  </a:lnTo>
                  <a:lnTo>
                    <a:pt x="48" y="27"/>
                  </a:lnTo>
                  <a:lnTo>
                    <a:pt x="49" y="25"/>
                  </a:lnTo>
                  <a:lnTo>
                    <a:pt x="50" y="25"/>
                  </a:lnTo>
                  <a:lnTo>
                    <a:pt x="51" y="23"/>
                  </a:lnTo>
                  <a:lnTo>
                    <a:pt x="51" y="21"/>
                  </a:lnTo>
                  <a:lnTo>
                    <a:pt x="52" y="20"/>
                  </a:lnTo>
                  <a:lnTo>
                    <a:pt x="52" y="19"/>
                  </a:lnTo>
                  <a:lnTo>
                    <a:pt x="52" y="16"/>
                  </a:lnTo>
                  <a:lnTo>
                    <a:pt x="52" y="15"/>
                  </a:lnTo>
                  <a:lnTo>
                    <a:pt x="53" y="15"/>
                  </a:lnTo>
                  <a:lnTo>
                    <a:pt x="59" y="19"/>
                  </a:lnTo>
                  <a:lnTo>
                    <a:pt x="60" y="19"/>
                  </a:lnTo>
                  <a:lnTo>
                    <a:pt x="61" y="16"/>
                  </a:lnTo>
                  <a:lnTo>
                    <a:pt x="59" y="13"/>
                  </a:lnTo>
                  <a:lnTo>
                    <a:pt x="59" y="12"/>
                  </a:lnTo>
                  <a:lnTo>
                    <a:pt x="58" y="11"/>
                  </a:lnTo>
                  <a:lnTo>
                    <a:pt x="57" y="12"/>
                  </a:lnTo>
                  <a:lnTo>
                    <a:pt x="56" y="11"/>
                  </a:lnTo>
                  <a:lnTo>
                    <a:pt x="55" y="11"/>
                  </a:lnTo>
                  <a:lnTo>
                    <a:pt x="51" y="12"/>
                  </a:lnTo>
                  <a:lnTo>
                    <a:pt x="50" y="13"/>
                  </a:lnTo>
                  <a:lnTo>
                    <a:pt x="49" y="14"/>
                  </a:lnTo>
                  <a:lnTo>
                    <a:pt x="47" y="14"/>
                  </a:lnTo>
                  <a:lnTo>
                    <a:pt x="46" y="13"/>
                  </a:lnTo>
                  <a:lnTo>
                    <a:pt x="46" y="15"/>
                  </a:lnTo>
                  <a:lnTo>
                    <a:pt x="45" y="15"/>
                  </a:lnTo>
                  <a:lnTo>
                    <a:pt x="44" y="17"/>
                  </a:lnTo>
                  <a:lnTo>
                    <a:pt x="42" y="17"/>
                  </a:lnTo>
                  <a:lnTo>
                    <a:pt x="40" y="20"/>
                  </a:lnTo>
                  <a:lnTo>
                    <a:pt x="39" y="20"/>
                  </a:lnTo>
                  <a:lnTo>
                    <a:pt x="38" y="21"/>
                  </a:lnTo>
                  <a:lnTo>
                    <a:pt x="36" y="13"/>
                  </a:lnTo>
                  <a:lnTo>
                    <a:pt x="23" y="15"/>
                  </a:lnTo>
                  <a:lnTo>
                    <a:pt x="21" y="0"/>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58" name="Freeform 25"/>
            <p:cNvSpPr>
              <a:spLocks/>
            </p:cNvSpPr>
            <p:nvPr/>
          </p:nvSpPr>
          <p:spPr bwMode="auto">
            <a:xfrm>
              <a:off x="3433" y="2306"/>
              <a:ext cx="344" cy="302"/>
            </a:xfrm>
            <a:custGeom>
              <a:avLst/>
              <a:gdLst>
                <a:gd name="T0" fmla="*/ 0 w 67"/>
                <a:gd name="T1" fmla="*/ 15 h 62"/>
                <a:gd name="T2" fmla="*/ 308 w 67"/>
                <a:gd name="T3" fmla="*/ 0 h 62"/>
                <a:gd name="T4" fmla="*/ 308 w 67"/>
                <a:gd name="T5" fmla="*/ 5 h 62"/>
                <a:gd name="T6" fmla="*/ 313 w 67"/>
                <a:gd name="T7" fmla="*/ 10 h 62"/>
                <a:gd name="T8" fmla="*/ 318 w 67"/>
                <a:gd name="T9" fmla="*/ 15 h 62"/>
                <a:gd name="T10" fmla="*/ 313 w 67"/>
                <a:gd name="T11" fmla="*/ 24 h 62"/>
                <a:gd name="T12" fmla="*/ 308 w 67"/>
                <a:gd name="T13" fmla="*/ 29 h 62"/>
                <a:gd name="T14" fmla="*/ 298 w 67"/>
                <a:gd name="T15" fmla="*/ 39 h 62"/>
                <a:gd name="T16" fmla="*/ 298 w 67"/>
                <a:gd name="T17" fmla="*/ 44 h 62"/>
                <a:gd name="T18" fmla="*/ 344 w 67"/>
                <a:gd name="T19" fmla="*/ 44 h 62"/>
                <a:gd name="T20" fmla="*/ 344 w 67"/>
                <a:gd name="T21" fmla="*/ 44 h 62"/>
                <a:gd name="T22" fmla="*/ 344 w 67"/>
                <a:gd name="T23" fmla="*/ 49 h 62"/>
                <a:gd name="T24" fmla="*/ 339 w 67"/>
                <a:gd name="T25" fmla="*/ 58 h 62"/>
                <a:gd name="T26" fmla="*/ 334 w 67"/>
                <a:gd name="T27" fmla="*/ 63 h 62"/>
                <a:gd name="T28" fmla="*/ 329 w 67"/>
                <a:gd name="T29" fmla="*/ 83 h 62"/>
                <a:gd name="T30" fmla="*/ 318 w 67"/>
                <a:gd name="T31" fmla="*/ 93 h 62"/>
                <a:gd name="T32" fmla="*/ 318 w 67"/>
                <a:gd name="T33" fmla="*/ 107 h 62"/>
                <a:gd name="T34" fmla="*/ 318 w 67"/>
                <a:gd name="T35" fmla="*/ 122 h 62"/>
                <a:gd name="T36" fmla="*/ 318 w 67"/>
                <a:gd name="T37" fmla="*/ 122 h 62"/>
                <a:gd name="T38" fmla="*/ 308 w 67"/>
                <a:gd name="T39" fmla="*/ 127 h 62"/>
                <a:gd name="T40" fmla="*/ 308 w 67"/>
                <a:gd name="T41" fmla="*/ 132 h 62"/>
                <a:gd name="T42" fmla="*/ 293 w 67"/>
                <a:gd name="T43" fmla="*/ 141 h 62"/>
                <a:gd name="T44" fmla="*/ 293 w 67"/>
                <a:gd name="T45" fmla="*/ 156 h 62"/>
                <a:gd name="T46" fmla="*/ 293 w 67"/>
                <a:gd name="T47" fmla="*/ 170 h 62"/>
                <a:gd name="T48" fmla="*/ 288 w 67"/>
                <a:gd name="T49" fmla="*/ 175 h 62"/>
                <a:gd name="T50" fmla="*/ 277 w 67"/>
                <a:gd name="T51" fmla="*/ 185 h 62"/>
                <a:gd name="T52" fmla="*/ 267 w 67"/>
                <a:gd name="T53" fmla="*/ 195 h 62"/>
                <a:gd name="T54" fmla="*/ 262 w 67"/>
                <a:gd name="T55" fmla="*/ 200 h 62"/>
                <a:gd name="T56" fmla="*/ 262 w 67"/>
                <a:gd name="T57" fmla="*/ 209 h 62"/>
                <a:gd name="T58" fmla="*/ 257 w 67"/>
                <a:gd name="T59" fmla="*/ 219 h 62"/>
                <a:gd name="T60" fmla="*/ 257 w 67"/>
                <a:gd name="T61" fmla="*/ 224 h 62"/>
                <a:gd name="T62" fmla="*/ 252 w 67"/>
                <a:gd name="T63" fmla="*/ 239 h 62"/>
                <a:gd name="T64" fmla="*/ 246 w 67"/>
                <a:gd name="T65" fmla="*/ 248 h 62"/>
                <a:gd name="T66" fmla="*/ 252 w 67"/>
                <a:gd name="T67" fmla="*/ 263 h 62"/>
                <a:gd name="T68" fmla="*/ 257 w 67"/>
                <a:gd name="T69" fmla="*/ 268 h 62"/>
                <a:gd name="T70" fmla="*/ 257 w 67"/>
                <a:gd name="T71" fmla="*/ 278 h 62"/>
                <a:gd name="T72" fmla="*/ 257 w 67"/>
                <a:gd name="T73" fmla="*/ 278 h 62"/>
                <a:gd name="T74" fmla="*/ 257 w 67"/>
                <a:gd name="T75" fmla="*/ 283 h 62"/>
                <a:gd name="T76" fmla="*/ 257 w 67"/>
                <a:gd name="T77" fmla="*/ 283 h 62"/>
                <a:gd name="T78" fmla="*/ 252 w 67"/>
                <a:gd name="T79" fmla="*/ 292 h 62"/>
                <a:gd name="T80" fmla="*/ 257 w 67"/>
                <a:gd name="T81" fmla="*/ 297 h 62"/>
                <a:gd name="T82" fmla="*/ 41 w 67"/>
                <a:gd name="T83" fmla="*/ 302 h 62"/>
                <a:gd name="T84" fmla="*/ 41 w 67"/>
                <a:gd name="T85" fmla="*/ 258 h 62"/>
                <a:gd name="T86" fmla="*/ 31 w 67"/>
                <a:gd name="T87" fmla="*/ 253 h 62"/>
                <a:gd name="T88" fmla="*/ 21 w 67"/>
                <a:gd name="T89" fmla="*/ 258 h 62"/>
                <a:gd name="T90" fmla="*/ 21 w 67"/>
                <a:gd name="T91" fmla="*/ 258 h 62"/>
                <a:gd name="T92" fmla="*/ 10 w 67"/>
                <a:gd name="T93" fmla="*/ 248 h 62"/>
                <a:gd name="T94" fmla="*/ 10 w 67"/>
                <a:gd name="T95" fmla="*/ 107 h 62"/>
                <a:gd name="T96" fmla="*/ 0 w 67"/>
                <a:gd name="T97" fmla="*/ 15 h 62"/>
                <a:gd name="T98" fmla="*/ 0 w 67"/>
                <a:gd name="T99" fmla="*/ 15 h 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7"/>
                <a:gd name="T151" fmla="*/ 0 h 62"/>
                <a:gd name="T152" fmla="*/ 67 w 67"/>
                <a:gd name="T153" fmla="*/ 62 h 6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7" h="62">
                  <a:moveTo>
                    <a:pt x="0" y="3"/>
                  </a:moveTo>
                  <a:lnTo>
                    <a:pt x="60" y="0"/>
                  </a:lnTo>
                  <a:lnTo>
                    <a:pt x="60" y="1"/>
                  </a:lnTo>
                  <a:lnTo>
                    <a:pt x="61" y="2"/>
                  </a:lnTo>
                  <a:lnTo>
                    <a:pt x="62" y="3"/>
                  </a:lnTo>
                  <a:lnTo>
                    <a:pt x="61" y="5"/>
                  </a:lnTo>
                  <a:lnTo>
                    <a:pt x="60" y="6"/>
                  </a:lnTo>
                  <a:lnTo>
                    <a:pt x="58" y="8"/>
                  </a:lnTo>
                  <a:lnTo>
                    <a:pt x="58" y="9"/>
                  </a:lnTo>
                  <a:lnTo>
                    <a:pt x="67" y="9"/>
                  </a:lnTo>
                  <a:lnTo>
                    <a:pt x="67" y="10"/>
                  </a:lnTo>
                  <a:lnTo>
                    <a:pt x="66" y="12"/>
                  </a:lnTo>
                  <a:lnTo>
                    <a:pt x="65" y="13"/>
                  </a:lnTo>
                  <a:lnTo>
                    <a:pt x="64" y="17"/>
                  </a:lnTo>
                  <a:lnTo>
                    <a:pt x="62" y="19"/>
                  </a:lnTo>
                  <a:lnTo>
                    <a:pt x="62" y="22"/>
                  </a:lnTo>
                  <a:lnTo>
                    <a:pt x="62" y="25"/>
                  </a:lnTo>
                  <a:lnTo>
                    <a:pt x="60" y="26"/>
                  </a:lnTo>
                  <a:lnTo>
                    <a:pt x="60" y="27"/>
                  </a:lnTo>
                  <a:lnTo>
                    <a:pt x="57" y="29"/>
                  </a:lnTo>
                  <a:lnTo>
                    <a:pt x="57" y="32"/>
                  </a:lnTo>
                  <a:lnTo>
                    <a:pt x="57" y="35"/>
                  </a:lnTo>
                  <a:lnTo>
                    <a:pt x="56" y="36"/>
                  </a:lnTo>
                  <a:lnTo>
                    <a:pt x="54" y="38"/>
                  </a:lnTo>
                  <a:lnTo>
                    <a:pt x="52" y="40"/>
                  </a:lnTo>
                  <a:lnTo>
                    <a:pt x="51" y="41"/>
                  </a:lnTo>
                  <a:lnTo>
                    <a:pt x="51" y="43"/>
                  </a:lnTo>
                  <a:lnTo>
                    <a:pt x="50" y="45"/>
                  </a:lnTo>
                  <a:lnTo>
                    <a:pt x="50" y="46"/>
                  </a:lnTo>
                  <a:lnTo>
                    <a:pt x="49" y="49"/>
                  </a:lnTo>
                  <a:lnTo>
                    <a:pt x="48" y="51"/>
                  </a:lnTo>
                  <a:lnTo>
                    <a:pt x="49" y="54"/>
                  </a:lnTo>
                  <a:lnTo>
                    <a:pt x="50" y="55"/>
                  </a:lnTo>
                  <a:lnTo>
                    <a:pt x="50" y="57"/>
                  </a:lnTo>
                  <a:lnTo>
                    <a:pt x="50" y="58"/>
                  </a:lnTo>
                  <a:lnTo>
                    <a:pt x="49" y="60"/>
                  </a:lnTo>
                  <a:lnTo>
                    <a:pt x="50" y="61"/>
                  </a:lnTo>
                  <a:lnTo>
                    <a:pt x="8" y="62"/>
                  </a:lnTo>
                  <a:lnTo>
                    <a:pt x="8" y="53"/>
                  </a:lnTo>
                  <a:lnTo>
                    <a:pt x="6" y="52"/>
                  </a:lnTo>
                  <a:lnTo>
                    <a:pt x="4" y="53"/>
                  </a:lnTo>
                  <a:lnTo>
                    <a:pt x="2" y="51"/>
                  </a:lnTo>
                  <a:lnTo>
                    <a:pt x="2" y="22"/>
                  </a:lnTo>
                  <a:lnTo>
                    <a:pt x="0" y="3"/>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659" name="Freeform 26"/>
            <p:cNvSpPr>
              <a:spLocks/>
            </p:cNvSpPr>
            <p:nvPr/>
          </p:nvSpPr>
          <p:spPr bwMode="auto">
            <a:xfrm>
              <a:off x="1491" y="1614"/>
              <a:ext cx="553" cy="897"/>
            </a:xfrm>
            <a:custGeom>
              <a:avLst/>
              <a:gdLst>
                <a:gd name="T0" fmla="*/ 312 w 108"/>
                <a:gd name="T1" fmla="*/ 873 h 184"/>
                <a:gd name="T2" fmla="*/ 312 w 108"/>
                <a:gd name="T3" fmla="*/ 863 h 184"/>
                <a:gd name="T4" fmla="*/ 307 w 108"/>
                <a:gd name="T5" fmla="*/ 853 h 184"/>
                <a:gd name="T6" fmla="*/ 292 w 108"/>
                <a:gd name="T7" fmla="*/ 795 h 184"/>
                <a:gd name="T8" fmla="*/ 256 w 108"/>
                <a:gd name="T9" fmla="*/ 761 h 184"/>
                <a:gd name="T10" fmla="*/ 246 w 108"/>
                <a:gd name="T11" fmla="*/ 746 h 184"/>
                <a:gd name="T12" fmla="*/ 236 w 108"/>
                <a:gd name="T13" fmla="*/ 731 h 184"/>
                <a:gd name="T14" fmla="*/ 200 w 108"/>
                <a:gd name="T15" fmla="*/ 717 h 184"/>
                <a:gd name="T16" fmla="*/ 169 w 108"/>
                <a:gd name="T17" fmla="*/ 687 h 184"/>
                <a:gd name="T18" fmla="*/ 113 w 108"/>
                <a:gd name="T19" fmla="*/ 663 h 184"/>
                <a:gd name="T20" fmla="*/ 113 w 108"/>
                <a:gd name="T21" fmla="*/ 644 h 184"/>
                <a:gd name="T22" fmla="*/ 118 w 108"/>
                <a:gd name="T23" fmla="*/ 619 h 184"/>
                <a:gd name="T24" fmla="*/ 108 w 108"/>
                <a:gd name="T25" fmla="*/ 595 h 184"/>
                <a:gd name="T26" fmla="*/ 113 w 108"/>
                <a:gd name="T27" fmla="*/ 585 h 184"/>
                <a:gd name="T28" fmla="*/ 82 w 108"/>
                <a:gd name="T29" fmla="*/ 531 h 184"/>
                <a:gd name="T30" fmla="*/ 61 w 108"/>
                <a:gd name="T31" fmla="*/ 497 h 184"/>
                <a:gd name="T32" fmla="*/ 72 w 108"/>
                <a:gd name="T33" fmla="*/ 468 h 184"/>
                <a:gd name="T34" fmla="*/ 72 w 108"/>
                <a:gd name="T35" fmla="*/ 444 h 184"/>
                <a:gd name="T36" fmla="*/ 46 w 108"/>
                <a:gd name="T37" fmla="*/ 419 h 184"/>
                <a:gd name="T38" fmla="*/ 46 w 108"/>
                <a:gd name="T39" fmla="*/ 380 h 184"/>
                <a:gd name="T40" fmla="*/ 56 w 108"/>
                <a:gd name="T41" fmla="*/ 366 h 184"/>
                <a:gd name="T42" fmla="*/ 61 w 108"/>
                <a:gd name="T43" fmla="*/ 385 h 184"/>
                <a:gd name="T44" fmla="*/ 77 w 108"/>
                <a:gd name="T45" fmla="*/ 380 h 184"/>
                <a:gd name="T46" fmla="*/ 72 w 108"/>
                <a:gd name="T47" fmla="*/ 346 h 184"/>
                <a:gd name="T48" fmla="*/ 61 w 108"/>
                <a:gd name="T49" fmla="*/ 356 h 184"/>
                <a:gd name="T50" fmla="*/ 36 w 108"/>
                <a:gd name="T51" fmla="*/ 341 h 184"/>
                <a:gd name="T52" fmla="*/ 31 w 108"/>
                <a:gd name="T53" fmla="*/ 297 h 184"/>
                <a:gd name="T54" fmla="*/ 5 w 108"/>
                <a:gd name="T55" fmla="*/ 249 h 184"/>
                <a:gd name="T56" fmla="*/ 5 w 108"/>
                <a:gd name="T57" fmla="*/ 224 h 184"/>
                <a:gd name="T58" fmla="*/ 20 w 108"/>
                <a:gd name="T59" fmla="*/ 195 h 184"/>
                <a:gd name="T60" fmla="*/ 10 w 108"/>
                <a:gd name="T61" fmla="*/ 156 h 184"/>
                <a:gd name="T62" fmla="*/ 0 w 108"/>
                <a:gd name="T63" fmla="*/ 136 h 184"/>
                <a:gd name="T64" fmla="*/ 0 w 108"/>
                <a:gd name="T65" fmla="*/ 117 h 184"/>
                <a:gd name="T66" fmla="*/ 31 w 108"/>
                <a:gd name="T67" fmla="*/ 73 h 184"/>
                <a:gd name="T68" fmla="*/ 46 w 108"/>
                <a:gd name="T69" fmla="*/ 49 h 184"/>
                <a:gd name="T70" fmla="*/ 46 w 108"/>
                <a:gd name="T71" fmla="*/ 5 h 184"/>
                <a:gd name="T72" fmla="*/ 246 w 108"/>
                <a:gd name="T73" fmla="*/ 312 h 184"/>
                <a:gd name="T74" fmla="*/ 533 w 108"/>
                <a:gd name="T75" fmla="*/ 726 h 184"/>
                <a:gd name="T76" fmla="*/ 538 w 108"/>
                <a:gd name="T77" fmla="*/ 746 h 184"/>
                <a:gd name="T78" fmla="*/ 543 w 108"/>
                <a:gd name="T79" fmla="*/ 765 h 184"/>
                <a:gd name="T80" fmla="*/ 548 w 108"/>
                <a:gd name="T81" fmla="*/ 780 h 184"/>
                <a:gd name="T82" fmla="*/ 527 w 108"/>
                <a:gd name="T83" fmla="*/ 790 h 184"/>
                <a:gd name="T84" fmla="*/ 502 w 108"/>
                <a:gd name="T85" fmla="*/ 839 h 184"/>
                <a:gd name="T86" fmla="*/ 497 w 108"/>
                <a:gd name="T87" fmla="*/ 848 h 184"/>
                <a:gd name="T88" fmla="*/ 492 w 108"/>
                <a:gd name="T89" fmla="*/ 868 h 184"/>
                <a:gd name="T90" fmla="*/ 502 w 108"/>
                <a:gd name="T91" fmla="*/ 882 h 184"/>
                <a:gd name="T92" fmla="*/ 492 w 108"/>
                <a:gd name="T93" fmla="*/ 897 h 1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8"/>
                <a:gd name="T142" fmla="*/ 0 h 184"/>
                <a:gd name="T143" fmla="*/ 108 w 108"/>
                <a:gd name="T144" fmla="*/ 184 h 1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8" h="184">
                  <a:moveTo>
                    <a:pt x="94" y="183"/>
                  </a:moveTo>
                  <a:lnTo>
                    <a:pt x="61" y="180"/>
                  </a:lnTo>
                  <a:lnTo>
                    <a:pt x="61" y="179"/>
                  </a:lnTo>
                  <a:lnTo>
                    <a:pt x="60" y="178"/>
                  </a:lnTo>
                  <a:lnTo>
                    <a:pt x="60" y="177"/>
                  </a:lnTo>
                  <a:lnTo>
                    <a:pt x="61" y="177"/>
                  </a:lnTo>
                  <a:lnTo>
                    <a:pt x="60" y="176"/>
                  </a:lnTo>
                  <a:lnTo>
                    <a:pt x="60" y="175"/>
                  </a:lnTo>
                  <a:lnTo>
                    <a:pt x="60" y="174"/>
                  </a:lnTo>
                  <a:lnTo>
                    <a:pt x="60" y="169"/>
                  </a:lnTo>
                  <a:lnTo>
                    <a:pt x="57" y="163"/>
                  </a:lnTo>
                  <a:lnTo>
                    <a:pt x="55" y="161"/>
                  </a:lnTo>
                  <a:lnTo>
                    <a:pt x="54" y="159"/>
                  </a:lnTo>
                  <a:lnTo>
                    <a:pt x="50" y="156"/>
                  </a:lnTo>
                  <a:lnTo>
                    <a:pt x="48" y="156"/>
                  </a:lnTo>
                  <a:lnTo>
                    <a:pt x="47" y="155"/>
                  </a:lnTo>
                  <a:lnTo>
                    <a:pt x="48" y="153"/>
                  </a:lnTo>
                  <a:lnTo>
                    <a:pt x="48" y="152"/>
                  </a:lnTo>
                  <a:lnTo>
                    <a:pt x="48" y="151"/>
                  </a:lnTo>
                  <a:lnTo>
                    <a:pt x="46" y="150"/>
                  </a:lnTo>
                  <a:lnTo>
                    <a:pt x="43" y="149"/>
                  </a:lnTo>
                  <a:lnTo>
                    <a:pt x="41" y="149"/>
                  </a:lnTo>
                  <a:lnTo>
                    <a:pt x="39" y="147"/>
                  </a:lnTo>
                  <a:lnTo>
                    <a:pt x="37" y="143"/>
                  </a:lnTo>
                  <a:lnTo>
                    <a:pt x="35" y="141"/>
                  </a:lnTo>
                  <a:lnTo>
                    <a:pt x="33" y="141"/>
                  </a:lnTo>
                  <a:lnTo>
                    <a:pt x="27" y="138"/>
                  </a:lnTo>
                  <a:lnTo>
                    <a:pt x="25" y="138"/>
                  </a:lnTo>
                  <a:lnTo>
                    <a:pt x="22" y="136"/>
                  </a:lnTo>
                  <a:lnTo>
                    <a:pt x="21" y="135"/>
                  </a:lnTo>
                  <a:lnTo>
                    <a:pt x="21" y="133"/>
                  </a:lnTo>
                  <a:lnTo>
                    <a:pt x="22" y="132"/>
                  </a:lnTo>
                  <a:lnTo>
                    <a:pt x="22" y="129"/>
                  </a:lnTo>
                  <a:lnTo>
                    <a:pt x="23" y="128"/>
                  </a:lnTo>
                  <a:lnTo>
                    <a:pt x="23" y="127"/>
                  </a:lnTo>
                  <a:lnTo>
                    <a:pt x="22" y="124"/>
                  </a:lnTo>
                  <a:lnTo>
                    <a:pt x="21" y="124"/>
                  </a:lnTo>
                  <a:lnTo>
                    <a:pt x="21" y="122"/>
                  </a:lnTo>
                  <a:lnTo>
                    <a:pt x="21" y="121"/>
                  </a:lnTo>
                  <a:lnTo>
                    <a:pt x="22" y="120"/>
                  </a:lnTo>
                  <a:lnTo>
                    <a:pt x="20" y="118"/>
                  </a:lnTo>
                  <a:lnTo>
                    <a:pt x="16" y="111"/>
                  </a:lnTo>
                  <a:lnTo>
                    <a:pt x="16" y="109"/>
                  </a:lnTo>
                  <a:lnTo>
                    <a:pt x="15" y="107"/>
                  </a:lnTo>
                  <a:lnTo>
                    <a:pt x="15" y="106"/>
                  </a:lnTo>
                  <a:lnTo>
                    <a:pt x="12" y="102"/>
                  </a:lnTo>
                  <a:lnTo>
                    <a:pt x="12" y="97"/>
                  </a:lnTo>
                  <a:lnTo>
                    <a:pt x="13" y="96"/>
                  </a:lnTo>
                  <a:lnTo>
                    <a:pt x="14" y="96"/>
                  </a:lnTo>
                  <a:lnTo>
                    <a:pt x="15" y="95"/>
                  </a:lnTo>
                  <a:lnTo>
                    <a:pt x="15" y="92"/>
                  </a:lnTo>
                  <a:lnTo>
                    <a:pt x="14" y="91"/>
                  </a:lnTo>
                  <a:lnTo>
                    <a:pt x="12" y="90"/>
                  </a:lnTo>
                  <a:lnTo>
                    <a:pt x="10" y="88"/>
                  </a:lnTo>
                  <a:lnTo>
                    <a:pt x="9" y="86"/>
                  </a:lnTo>
                  <a:lnTo>
                    <a:pt x="9" y="80"/>
                  </a:lnTo>
                  <a:lnTo>
                    <a:pt x="10" y="79"/>
                  </a:lnTo>
                  <a:lnTo>
                    <a:pt x="9" y="78"/>
                  </a:lnTo>
                  <a:lnTo>
                    <a:pt x="10" y="78"/>
                  </a:lnTo>
                  <a:lnTo>
                    <a:pt x="10" y="75"/>
                  </a:lnTo>
                  <a:lnTo>
                    <a:pt x="11" y="75"/>
                  </a:lnTo>
                  <a:lnTo>
                    <a:pt x="12" y="76"/>
                  </a:lnTo>
                  <a:lnTo>
                    <a:pt x="12" y="78"/>
                  </a:lnTo>
                  <a:lnTo>
                    <a:pt x="12" y="79"/>
                  </a:lnTo>
                  <a:lnTo>
                    <a:pt x="14" y="80"/>
                  </a:lnTo>
                  <a:lnTo>
                    <a:pt x="14" y="79"/>
                  </a:lnTo>
                  <a:lnTo>
                    <a:pt x="15" y="78"/>
                  </a:lnTo>
                  <a:lnTo>
                    <a:pt x="14" y="75"/>
                  </a:lnTo>
                  <a:lnTo>
                    <a:pt x="13" y="73"/>
                  </a:lnTo>
                  <a:lnTo>
                    <a:pt x="14" y="71"/>
                  </a:lnTo>
                  <a:lnTo>
                    <a:pt x="13" y="70"/>
                  </a:lnTo>
                  <a:lnTo>
                    <a:pt x="12" y="72"/>
                  </a:lnTo>
                  <a:lnTo>
                    <a:pt x="12" y="73"/>
                  </a:lnTo>
                  <a:lnTo>
                    <a:pt x="11" y="74"/>
                  </a:lnTo>
                  <a:lnTo>
                    <a:pt x="9" y="73"/>
                  </a:lnTo>
                  <a:lnTo>
                    <a:pt x="7" y="70"/>
                  </a:lnTo>
                  <a:lnTo>
                    <a:pt x="5" y="69"/>
                  </a:lnTo>
                  <a:lnTo>
                    <a:pt x="6" y="68"/>
                  </a:lnTo>
                  <a:lnTo>
                    <a:pt x="6" y="61"/>
                  </a:lnTo>
                  <a:lnTo>
                    <a:pt x="4" y="59"/>
                  </a:lnTo>
                  <a:lnTo>
                    <a:pt x="3" y="56"/>
                  </a:lnTo>
                  <a:lnTo>
                    <a:pt x="1" y="51"/>
                  </a:lnTo>
                  <a:lnTo>
                    <a:pt x="2" y="49"/>
                  </a:lnTo>
                  <a:lnTo>
                    <a:pt x="1" y="48"/>
                  </a:lnTo>
                  <a:lnTo>
                    <a:pt x="1" y="46"/>
                  </a:lnTo>
                  <a:lnTo>
                    <a:pt x="2" y="43"/>
                  </a:lnTo>
                  <a:lnTo>
                    <a:pt x="3" y="41"/>
                  </a:lnTo>
                  <a:lnTo>
                    <a:pt x="4" y="40"/>
                  </a:lnTo>
                  <a:lnTo>
                    <a:pt x="3" y="36"/>
                  </a:lnTo>
                  <a:lnTo>
                    <a:pt x="2" y="33"/>
                  </a:lnTo>
                  <a:lnTo>
                    <a:pt x="2" y="32"/>
                  </a:lnTo>
                  <a:lnTo>
                    <a:pt x="1" y="31"/>
                  </a:lnTo>
                  <a:lnTo>
                    <a:pt x="0" y="30"/>
                  </a:lnTo>
                  <a:lnTo>
                    <a:pt x="0" y="28"/>
                  </a:lnTo>
                  <a:lnTo>
                    <a:pt x="0" y="26"/>
                  </a:lnTo>
                  <a:lnTo>
                    <a:pt x="0" y="24"/>
                  </a:lnTo>
                  <a:lnTo>
                    <a:pt x="2" y="21"/>
                  </a:lnTo>
                  <a:lnTo>
                    <a:pt x="6" y="16"/>
                  </a:lnTo>
                  <a:lnTo>
                    <a:pt x="6" y="15"/>
                  </a:lnTo>
                  <a:lnTo>
                    <a:pt x="7" y="13"/>
                  </a:lnTo>
                  <a:lnTo>
                    <a:pt x="8" y="12"/>
                  </a:lnTo>
                  <a:lnTo>
                    <a:pt x="9" y="10"/>
                  </a:lnTo>
                  <a:lnTo>
                    <a:pt x="9" y="5"/>
                  </a:lnTo>
                  <a:lnTo>
                    <a:pt x="8" y="3"/>
                  </a:lnTo>
                  <a:lnTo>
                    <a:pt x="9" y="1"/>
                  </a:lnTo>
                  <a:lnTo>
                    <a:pt x="10" y="0"/>
                  </a:lnTo>
                  <a:lnTo>
                    <a:pt x="61" y="13"/>
                  </a:lnTo>
                  <a:lnTo>
                    <a:pt x="48" y="64"/>
                  </a:lnTo>
                  <a:lnTo>
                    <a:pt x="104" y="146"/>
                  </a:lnTo>
                  <a:lnTo>
                    <a:pt x="104" y="148"/>
                  </a:lnTo>
                  <a:lnTo>
                    <a:pt x="104" y="149"/>
                  </a:lnTo>
                  <a:lnTo>
                    <a:pt x="104" y="150"/>
                  </a:lnTo>
                  <a:lnTo>
                    <a:pt x="105" y="152"/>
                  </a:lnTo>
                  <a:lnTo>
                    <a:pt x="105" y="153"/>
                  </a:lnTo>
                  <a:lnTo>
                    <a:pt x="105" y="155"/>
                  </a:lnTo>
                  <a:lnTo>
                    <a:pt x="106" y="157"/>
                  </a:lnTo>
                  <a:lnTo>
                    <a:pt x="107" y="158"/>
                  </a:lnTo>
                  <a:lnTo>
                    <a:pt x="108" y="160"/>
                  </a:lnTo>
                  <a:lnTo>
                    <a:pt x="107" y="160"/>
                  </a:lnTo>
                  <a:lnTo>
                    <a:pt x="105" y="161"/>
                  </a:lnTo>
                  <a:lnTo>
                    <a:pt x="103" y="162"/>
                  </a:lnTo>
                  <a:lnTo>
                    <a:pt x="102" y="164"/>
                  </a:lnTo>
                  <a:lnTo>
                    <a:pt x="100" y="169"/>
                  </a:lnTo>
                  <a:lnTo>
                    <a:pt x="98" y="172"/>
                  </a:lnTo>
                  <a:lnTo>
                    <a:pt x="96" y="172"/>
                  </a:lnTo>
                  <a:lnTo>
                    <a:pt x="96" y="173"/>
                  </a:lnTo>
                  <a:lnTo>
                    <a:pt x="97" y="174"/>
                  </a:lnTo>
                  <a:lnTo>
                    <a:pt x="96" y="175"/>
                  </a:lnTo>
                  <a:lnTo>
                    <a:pt x="96" y="177"/>
                  </a:lnTo>
                  <a:lnTo>
                    <a:pt x="96" y="178"/>
                  </a:lnTo>
                  <a:lnTo>
                    <a:pt x="98" y="180"/>
                  </a:lnTo>
                  <a:lnTo>
                    <a:pt x="99" y="181"/>
                  </a:lnTo>
                  <a:lnTo>
                    <a:pt x="98" y="181"/>
                  </a:lnTo>
                  <a:lnTo>
                    <a:pt x="98" y="183"/>
                  </a:lnTo>
                  <a:lnTo>
                    <a:pt x="97" y="184"/>
                  </a:lnTo>
                  <a:lnTo>
                    <a:pt x="96" y="184"/>
                  </a:lnTo>
                  <a:lnTo>
                    <a:pt x="94" y="183"/>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60" name="Freeform 27"/>
            <p:cNvSpPr>
              <a:spLocks/>
            </p:cNvSpPr>
            <p:nvPr/>
          </p:nvSpPr>
          <p:spPr bwMode="auto">
            <a:xfrm>
              <a:off x="2356" y="1545"/>
              <a:ext cx="483" cy="381"/>
            </a:xfrm>
            <a:custGeom>
              <a:avLst/>
              <a:gdLst>
                <a:gd name="T0" fmla="*/ 452 w 94"/>
                <a:gd name="T1" fmla="*/ 381 h 78"/>
                <a:gd name="T2" fmla="*/ 468 w 94"/>
                <a:gd name="T3" fmla="*/ 215 h 78"/>
                <a:gd name="T4" fmla="*/ 483 w 94"/>
                <a:gd name="T5" fmla="*/ 49 h 78"/>
                <a:gd name="T6" fmla="*/ 51 w 94"/>
                <a:gd name="T7" fmla="*/ 0 h 78"/>
                <a:gd name="T8" fmla="*/ 46 w 94"/>
                <a:gd name="T9" fmla="*/ 39 h 78"/>
                <a:gd name="T10" fmla="*/ 15 w 94"/>
                <a:gd name="T11" fmla="*/ 244 h 78"/>
                <a:gd name="T12" fmla="*/ 10 w 94"/>
                <a:gd name="T13" fmla="*/ 244 h 78"/>
                <a:gd name="T14" fmla="*/ 0 w 94"/>
                <a:gd name="T15" fmla="*/ 327 h 78"/>
                <a:gd name="T16" fmla="*/ 128 w 94"/>
                <a:gd name="T17" fmla="*/ 347 h 78"/>
                <a:gd name="T18" fmla="*/ 452 w 94"/>
                <a:gd name="T19" fmla="*/ 381 h 78"/>
                <a:gd name="T20" fmla="*/ 452 w 94"/>
                <a:gd name="T21" fmla="*/ 381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4"/>
                <a:gd name="T34" fmla="*/ 0 h 78"/>
                <a:gd name="T35" fmla="*/ 94 w 94"/>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4" h="78">
                  <a:moveTo>
                    <a:pt x="88" y="78"/>
                  </a:moveTo>
                  <a:lnTo>
                    <a:pt x="91" y="44"/>
                  </a:lnTo>
                  <a:lnTo>
                    <a:pt x="94" y="10"/>
                  </a:lnTo>
                  <a:lnTo>
                    <a:pt x="10" y="0"/>
                  </a:lnTo>
                  <a:lnTo>
                    <a:pt x="9" y="8"/>
                  </a:lnTo>
                  <a:lnTo>
                    <a:pt x="3" y="50"/>
                  </a:lnTo>
                  <a:lnTo>
                    <a:pt x="2" y="50"/>
                  </a:lnTo>
                  <a:lnTo>
                    <a:pt x="0" y="67"/>
                  </a:lnTo>
                  <a:lnTo>
                    <a:pt x="25" y="71"/>
                  </a:lnTo>
                  <a:lnTo>
                    <a:pt x="88" y="78"/>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661" name="Freeform 28"/>
            <p:cNvSpPr>
              <a:spLocks/>
            </p:cNvSpPr>
            <p:nvPr/>
          </p:nvSpPr>
          <p:spPr bwMode="auto">
            <a:xfrm>
              <a:off x="2434" y="1892"/>
              <a:ext cx="508" cy="375"/>
            </a:xfrm>
            <a:custGeom>
              <a:avLst/>
              <a:gdLst>
                <a:gd name="T0" fmla="*/ 0 w 99"/>
                <a:gd name="T1" fmla="*/ 326 h 77"/>
                <a:gd name="T2" fmla="*/ 51 w 99"/>
                <a:gd name="T3" fmla="*/ 0 h 77"/>
                <a:gd name="T4" fmla="*/ 375 w 99"/>
                <a:gd name="T5" fmla="*/ 34 h 77"/>
                <a:gd name="T6" fmla="*/ 508 w 99"/>
                <a:gd name="T7" fmla="*/ 44 h 77"/>
                <a:gd name="T8" fmla="*/ 503 w 99"/>
                <a:gd name="T9" fmla="*/ 127 h 77"/>
                <a:gd name="T10" fmla="*/ 487 w 99"/>
                <a:gd name="T11" fmla="*/ 375 h 77"/>
                <a:gd name="T12" fmla="*/ 421 w 99"/>
                <a:gd name="T13" fmla="*/ 370 h 77"/>
                <a:gd name="T14" fmla="*/ 0 w 99"/>
                <a:gd name="T15" fmla="*/ 326 h 77"/>
                <a:gd name="T16" fmla="*/ 0 w 99"/>
                <a:gd name="T17" fmla="*/ 326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
                <a:gd name="T28" fmla="*/ 0 h 77"/>
                <a:gd name="T29" fmla="*/ 99 w 9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 h="77">
                  <a:moveTo>
                    <a:pt x="0" y="67"/>
                  </a:moveTo>
                  <a:lnTo>
                    <a:pt x="10" y="0"/>
                  </a:lnTo>
                  <a:lnTo>
                    <a:pt x="73" y="7"/>
                  </a:lnTo>
                  <a:lnTo>
                    <a:pt x="99" y="9"/>
                  </a:lnTo>
                  <a:lnTo>
                    <a:pt x="98" y="26"/>
                  </a:lnTo>
                  <a:lnTo>
                    <a:pt x="95" y="77"/>
                  </a:lnTo>
                  <a:lnTo>
                    <a:pt x="82" y="76"/>
                  </a:lnTo>
                  <a:lnTo>
                    <a:pt x="0" y="67"/>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62" name="Freeform 29"/>
            <p:cNvSpPr>
              <a:spLocks/>
            </p:cNvSpPr>
            <p:nvPr/>
          </p:nvSpPr>
          <p:spPr bwMode="auto">
            <a:xfrm>
              <a:off x="2368" y="2218"/>
              <a:ext cx="485" cy="478"/>
            </a:xfrm>
            <a:custGeom>
              <a:avLst/>
              <a:gdLst>
                <a:gd name="T0" fmla="*/ 66 w 95"/>
                <a:gd name="T1" fmla="*/ 0 h 98"/>
                <a:gd name="T2" fmla="*/ 0 w 95"/>
                <a:gd name="T3" fmla="*/ 468 h 98"/>
                <a:gd name="T4" fmla="*/ 0 w 95"/>
                <a:gd name="T5" fmla="*/ 468 h 98"/>
                <a:gd name="T6" fmla="*/ 61 w 95"/>
                <a:gd name="T7" fmla="*/ 478 h 98"/>
                <a:gd name="T8" fmla="*/ 66 w 95"/>
                <a:gd name="T9" fmla="*/ 439 h 98"/>
                <a:gd name="T10" fmla="*/ 189 w 95"/>
                <a:gd name="T11" fmla="*/ 454 h 98"/>
                <a:gd name="T12" fmla="*/ 189 w 95"/>
                <a:gd name="T13" fmla="*/ 454 h 98"/>
                <a:gd name="T14" fmla="*/ 184 w 95"/>
                <a:gd name="T15" fmla="*/ 449 h 98"/>
                <a:gd name="T16" fmla="*/ 189 w 95"/>
                <a:gd name="T17" fmla="*/ 444 h 98"/>
                <a:gd name="T18" fmla="*/ 184 w 95"/>
                <a:gd name="T19" fmla="*/ 439 h 98"/>
                <a:gd name="T20" fmla="*/ 184 w 95"/>
                <a:gd name="T21" fmla="*/ 439 h 98"/>
                <a:gd name="T22" fmla="*/ 184 w 95"/>
                <a:gd name="T23" fmla="*/ 439 h 98"/>
                <a:gd name="T24" fmla="*/ 444 w 95"/>
                <a:gd name="T25" fmla="*/ 458 h 98"/>
                <a:gd name="T26" fmla="*/ 475 w 95"/>
                <a:gd name="T27" fmla="*/ 88 h 98"/>
                <a:gd name="T28" fmla="*/ 480 w 95"/>
                <a:gd name="T29" fmla="*/ 88 h 98"/>
                <a:gd name="T30" fmla="*/ 485 w 95"/>
                <a:gd name="T31" fmla="*/ 44 h 98"/>
                <a:gd name="T32" fmla="*/ 66 w 95"/>
                <a:gd name="T33" fmla="*/ 0 h 98"/>
                <a:gd name="T34" fmla="*/ 66 w 95"/>
                <a:gd name="T35" fmla="*/ 0 h 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5"/>
                <a:gd name="T55" fmla="*/ 0 h 98"/>
                <a:gd name="T56" fmla="*/ 95 w 95"/>
                <a:gd name="T57" fmla="*/ 98 h 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5" h="98">
                  <a:moveTo>
                    <a:pt x="13" y="0"/>
                  </a:moveTo>
                  <a:lnTo>
                    <a:pt x="0" y="96"/>
                  </a:lnTo>
                  <a:lnTo>
                    <a:pt x="12" y="98"/>
                  </a:lnTo>
                  <a:lnTo>
                    <a:pt x="13" y="90"/>
                  </a:lnTo>
                  <a:lnTo>
                    <a:pt x="37" y="93"/>
                  </a:lnTo>
                  <a:lnTo>
                    <a:pt x="36" y="92"/>
                  </a:lnTo>
                  <a:lnTo>
                    <a:pt x="37" y="91"/>
                  </a:lnTo>
                  <a:lnTo>
                    <a:pt x="36" y="90"/>
                  </a:lnTo>
                  <a:lnTo>
                    <a:pt x="87" y="94"/>
                  </a:lnTo>
                  <a:lnTo>
                    <a:pt x="93" y="18"/>
                  </a:lnTo>
                  <a:lnTo>
                    <a:pt x="94" y="18"/>
                  </a:lnTo>
                  <a:lnTo>
                    <a:pt x="95" y="9"/>
                  </a:lnTo>
                  <a:lnTo>
                    <a:pt x="13" y="0"/>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63" name="Freeform 30"/>
            <p:cNvSpPr>
              <a:spLocks/>
            </p:cNvSpPr>
            <p:nvPr/>
          </p:nvSpPr>
          <p:spPr bwMode="auto">
            <a:xfrm>
              <a:off x="2552" y="2306"/>
              <a:ext cx="969" cy="898"/>
            </a:xfrm>
            <a:custGeom>
              <a:avLst/>
              <a:gdLst>
                <a:gd name="T0" fmla="*/ 877 w 189"/>
                <a:gd name="T1" fmla="*/ 244 h 184"/>
                <a:gd name="T2" fmla="*/ 815 w 189"/>
                <a:gd name="T3" fmla="*/ 229 h 184"/>
                <a:gd name="T4" fmla="*/ 774 w 189"/>
                <a:gd name="T5" fmla="*/ 239 h 184"/>
                <a:gd name="T6" fmla="*/ 743 w 189"/>
                <a:gd name="T7" fmla="*/ 239 h 184"/>
                <a:gd name="T8" fmla="*/ 733 w 189"/>
                <a:gd name="T9" fmla="*/ 239 h 184"/>
                <a:gd name="T10" fmla="*/ 718 w 189"/>
                <a:gd name="T11" fmla="*/ 229 h 184"/>
                <a:gd name="T12" fmla="*/ 702 w 189"/>
                <a:gd name="T13" fmla="*/ 249 h 184"/>
                <a:gd name="T14" fmla="*/ 692 w 189"/>
                <a:gd name="T15" fmla="*/ 234 h 184"/>
                <a:gd name="T16" fmla="*/ 661 w 189"/>
                <a:gd name="T17" fmla="*/ 229 h 184"/>
                <a:gd name="T18" fmla="*/ 641 w 189"/>
                <a:gd name="T19" fmla="*/ 225 h 184"/>
                <a:gd name="T20" fmla="*/ 610 w 189"/>
                <a:gd name="T21" fmla="*/ 215 h 184"/>
                <a:gd name="T22" fmla="*/ 590 w 189"/>
                <a:gd name="T23" fmla="*/ 210 h 184"/>
                <a:gd name="T24" fmla="*/ 559 w 189"/>
                <a:gd name="T25" fmla="*/ 200 h 184"/>
                <a:gd name="T26" fmla="*/ 543 w 189"/>
                <a:gd name="T27" fmla="*/ 185 h 184"/>
                <a:gd name="T28" fmla="*/ 513 w 189"/>
                <a:gd name="T29" fmla="*/ 176 h 184"/>
                <a:gd name="T30" fmla="*/ 297 w 189"/>
                <a:gd name="T31" fmla="*/ 0 h 184"/>
                <a:gd name="T32" fmla="*/ 0 w 189"/>
                <a:gd name="T33" fmla="*/ 351 h 184"/>
                <a:gd name="T34" fmla="*/ 5 w 189"/>
                <a:gd name="T35" fmla="*/ 366 h 184"/>
                <a:gd name="T36" fmla="*/ 26 w 189"/>
                <a:gd name="T37" fmla="*/ 395 h 184"/>
                <a:gd name="T38" fmla="*/ 118 w 189"/>
                <a:gd name="T39" fmla="*/ 483 h 184"/>
                <a:gd name="T40" fmla="*/ 128 w 189"/>
                <a:gd name="T41" fmla="*/ 508 h 184"/>
                <a:gd name="T42" fmla="*/ 195 w 189"/>
                <a:gd name="T43" fmla="*/ 600 h 184"/>
                <a:gd name="T44" fmla="*/ 251 w 189"/>
                <a:gd name="T45" fmla="*/ 610 h 184"/>
                <a:gd name="T46" fmla="*/ 287 w 189"/>
                <a:gd name="T47" fmla="*/ 556 h 184"/>
                <a:gd name="T48" fmla="*/ 308 w 189"/>
                <a:gd name="T49" fmla="*/ 551 h 184"/>
                <a:gd name="T50" fmla="*/ 344 w 189"/>
                <a:gd name="T51" fmla="*/ 561 h 184"/>
                <a:gd name="T52" fmla="*/ 385 w 189"/>
                <a:gd name="T53" fmla="*/ 581 h 184"/>
                <a:gd name="T54" fmla="*/ 395 w 189"/>
                <a:gd name="T55" fmla="*/ 591 h 184"/>
                <a:gd name="T56" fmla="*/ 426 w 189"/>
                <a:gd name="T57" fmla="*/ 630 h 184"/>
                <a:gd name="T58" fmla="*/ 482 w 189"/>
                <a:gd name="T59" fmla="*/ 727 h 184"/>
                <a:gd name="T60" fmla="*/ 513 w 189"/>
                <a:gd name="T61" fmla="*/ 756 h 184"/>
                <a:gd name="T62" fmla="*/ 523 w 189"/>
                <a:gd name="T63" fmla="*/ 805 h 184"/>
                <a:gd name="T64" fmla="*/ 569 w 189"/>
                <a:gd name="T65" fmla="*/ 859 h 184"/>
                <a:gd name="T66" fmla="*/ 646 w 189"/>
                <a:gd name="T67" fmla="*/ 883 h 184"/>
                <a:gd name="T68" fmla="*/ 692 w 189"/>
                <a:gd name="T69" fmla="*/ 888 h 184"/>
                <a:gd name="T70" fmla="*/ 687 w 189"/>
                <a:gd name="T71" fmla="*/ 878 h 184"/>
                <a:gd name="T72" fmla="*/ 672 w 189"/>
                <a:gd name="T73" fmla="*/ 791 h 184"/>
                <a:gd name="T74" fmla="*/ 667 w 189"/>
                <a:gd name="T75" fmla="*/ 781 h 184"/>
                <a:gd name="T76" fmla="*/ 682 w 189"/>
                <a:gd name="T77" fmla="*/ 747 h 184"/>
                <a:gd name="T78" fmla="*/ 687 w 189"/>
                <a:gd name="T79" fmla="*/ 737 h 184"/>
                <a:gd name="T80" fmla="*/ 702 w 189"/>
                <a:gd name="T81" fmla="*/ 708 h 184"/>
                <a:gd name="T82" fmla="*/ 713 w 189"/>
                <a:gd name="T83" fmla="*/ 708 h 184"/>
                <a:gd name="T84" fmla="*/ 723 w 189"/>
                <a:gd name="T85" fmla="*/ 693 h 184"/>
                <a:gd name="T86" fmla="*/ 733 w 189"/>
                <a:gd name="T87" fmla="*/ 693 h 184"/>
                <a:gd name="T88" fmla="*/ 754 w 189"/>
                <a:gd name="T89" fmla="*/ 683 h 184"/>
                <a:gd name="T90" fmla="*/ 764 w 189"/>
                <a:gd name="T91" fmla="*/ 664 h 184"/>
                <a:gd name="T92" fmla="*/ 769 w 189"/>
                <a:gd name="T93" fmla="*/ 674 h 184"/>
                <a:gd name="T94" fmla="*/ 846 w 189"/>
                <a:gd name="T95" fmla="*/ 634 h 184"/>
                <a:gd name="T96" fmla="*/ 861 w 189"/>
                <a:gd name="T97" fmla="*/ 591 h 184"/>
                <a:gd name="T98" fmla="*/ 877 w 189"/>
                <a:gd name="T99" fmla="*/ 586 h 184"/>
                <a:gd name="T100" fmla="*/ 928 w 189"/>
                <a:gd name="T101" fmla="*/ 581 h 184"/>
                <a:gd name="T102" fmla="*/ 943 w 189"/>
                <a:gd name="T103" fmla="*/ 571 h 184"/>
                <a:gd name="T104" fmla="*/ 948 w 189"/>
                <a:gd name="T105" fmla="*/ 556 h 184"/>
                <a:gd name="T106" fmla="*/ 954 w 189"/>
                <a:gd name="T107" fmla="*/ 517 h 184"/>
                <a:gd name="T108" fmla="*/ 964 w 189"/>
                <a:gd name="T109" fmla="*/ 493 h 184"/>
                <a:gd name="T110" fmla="*/ 959 w 189"/>
                <a:gd name="T111" fmla="*/ 444 h 184"/>
                <a:gd name="T112" fmla="*/ 948 w 189"/>
                <a:gd name="T113" fmla="*/ 429 h 184"/>
                <a:gd name="T114" fmla="*/ 943 w 189"/>
                <a:gd name="T115" fmla="*/ 400 h 184"/>
                <a:gd name="T116" fmla="*/ 923 w 189"/>
                <a:gd name="T117" fmla="*/ 259 h 184"/>
                <a:gd name="T118" fmla="*/ 892 w 189"/>
                <a:gd name="T119" fmla="*/ 249 h 18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89"/>
                <a:gd name="T181" fmla="*/ 0 h 184"/>
                <a:gd name="T182" fmla="*/ 189 w 189"/>
                <a:gd name="T183" fmla="*/ 184 h 18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89" h="184">
                  <a:moveTo>
                    <a:pt x="174" y="51"/>
                  </a:moveTo>
                  <a:lnTo>
                    <a:pt x="173" y="51"/>
                  </a:lnTo>
                  <a:lnTo>
                    <a:pt x="172" y="51"/>
                  </a:lnTo>
                  <a:lnTo>
                    <a:pt x="171" y="50"/>
                  </a:lnTo>
                  <a:lnTo>
                    <a:pt x="165" y="47"/>
                  </a:lnTo>
                  <a:lnTo>
                    <a:pt x="164" y="47"/>
                  </a:lnTo>
                  <a:lnTo>
                    <a:pt x="162" y="48"/>
                  </a:lnTo>
                  <a:lnTo>
                    <a:pt x="159" y="47"/>
                  </a:lnTo>
                  <a:lnTo>
                    <a:pt x="158" y="47"/>
                  </a:lnTo>
                  <a:lnTo>
                    <a:pt x="157" y="47"/>
                  </a:lnTo>
                  <a:lnTo>
                    <a:pt x="154" y="48"/>
                  </a:lnTo>
                  <a:lnTo>
                    <a:pt x="151" y="49"/>
                  </a:lnTo>
                  <a:lnTo>
                    <a:pt x="150" y="49"/>
                  </a:lnTo>
                  <a:lnTo>
                    <a:pt x="148" y="51"/>
                  </a:lnTo>
                  <a:lnTo>
                    <a:pt x="146" y="49"/>
                  </a:lnTo>
                  <a:lnTo>
                    <a:pt x="145" y="49"/>
                  </a:lnTo>
                  <a:lnTo>
                    <a:pt x="145" y="48"/>
                  </a:lnTo>
                  <a:lnTo>
                    <a:pt x="143" y="48"/>
                  </a:lnTo>
                  <a:lnTo>
                    <a:pt x="143" y="49"/>
                  </a:lnTo>
                  <a:lnTo>
                    <a:pt x="142" y="49"/>
                  </a:lnTo>
                  <a:lnTo>
                    <a:pt x="141" y="48"/>
                  </a:lnTo>
                  <a:lnTo>
                    <a:pt x="140" y="47"/>
                  </a:lnTo>
                  <a:lnTo>
                    <a:pt x="139" y="48"/>
                  </a:lnTo>
                  <a:lnTo>
                    <a:pt x="138" y="49"/>
                  </a:lnTo>
                  <a:lnTo>
                    <a:pt x="138" y="50"/>
                  </a:lnTo>
                  <a:lnTo>
                    <a:pt x="137" y="51"/>
                  </a:lnTo>
                  <a:lnTo>
                    <a:pt x="136" y="50"/>
                  </a:lnTo>
                  <a:lnTo>
                    <a:pt x="137" y="48"/>
                  </a:lnTo>
                  <a:lnTo>
                    <a:pt x="136" y="48"/>
                  </a:lnTo>
                  <a:lnTo>
                    <a:pt x="135" y="48"/>
                  </a:lnTo>
                  <a:lnTo>
                    <a:pt x="134" y="49"/>
                  </a:lnTo>
                  <a:lnTo>
                    <a:pt x="133" y="49"/>
                  </a:lnTo>
                  <a:lnTo>
                    <a:pt x="130" y="46"/>
                  </a:lnTo>
                  <a:lnTo>
                    <a:pt x="129" y="47"/>
                  </a:lnTo>
                  <a:lnTo>
                    <a:pt x="128" y="48"/>
                  </a:lnTo>
                  <a:lnTo>
                    <a:pt x="126" y="48"/>
                  </a:lnTo>
                  <a:lnTo>
                    <a:pt x="126" y="46"/>
                  </a:lnTo>
                  <a:lnTo>
                    <a:pt x="125" y="46"/>
                  </a:lnTo>
                  <a:lnTo>
                    <a:pt x="124" y="44"/>
                  </a:lnTo>
                  <a:lnTo>
                    <a:pt x="123" y="44"/>
                  </a:lnTo>
                  <a:lnTo>
                    <a:pt x="120" y="43"/>
                  </a:lnTo>
                  <a:lnTo>
                    <a:pt x="119" y="44"/>
                  </a:lnTo>
                  <a:lnTo>
                    <a:pt x="117" y="44"/>
                  </a:lnTo>
                  <a:lnTo>
                    <a:pt x="117" y="42"/>
                  </a:lnTo>
                  <a:lnTo>
                    <a:pt x="116" y="43"/>
                  </a:lnTo>
                  <a:lnTo>
                    <a:pt x="115" y="43"/>
                  </a:lnTo>
                  <a:lnTo>
                    <a:pt x="113" y="42"/>
                  </a:lnTo>
                  <a:lnTo>
                    <a:pt x="109" y="42"/>
                  </a:lnTo>
                  <a:lnTo>
                    <a:pt x="109" y="41"/>
                  </a:lnTo>
                  <a:lnTo>
                    <a:pt x="108" y="40"/>
                  </a:lnTo>
                  <a:lnTo>
                    <a:pt x="108" y="39"/>
                  </a:lnTo>
                  <a:lnTo>
                    <a:pt x="106" y="38"/>
                  </a:lnTo>
                  <a:lnTo>
                    <a:pt x="105" y="39"/>
                  </a:lnTo>
                  <a:lnTo>
                    <a:pt x="103" y="39"/>
                  </a:lnTo>
                  <a:lnTo>
                    <a:pt x="102" y="38"/>
                  </a:lnTo>
                  <a:lnTo>
                    <a:pt x="100" y="36"/>
                  </a:lnTo>
                  <a:lnTo>
                    <a:pt x="99" y="35"/>
                  </a:lnTo>
                  <a:lnTo>
                    <a:pt x="98" y="35"/>
                  </a:lnTo>
                  <a:lnTo>
                    <a:pt x="99" y="2"/>
                  </a:lnTo>
                  <a:lnTo>
                    <a:pt x="58" y="0"/>
                  </a:lnTo>
                  <a:lnTo>
                    <a:pt x="57" y="0"/>
                  </a:lnTo>
                  <a:lnTo>
                    <a:pt x="51" y="76"/>
                  </a:lnTo>
                  <a:lnTo>
                    <a:pt x="0" y="72"/>
                  </a:lnTo>
                  <a:lnTo>
                    <a:pt x="1" y="73"/>
                  </a:lnTo>
                  <a:lnTo>
                    <a:pt x="0" y="74"/>
                  </a:lnTo>
                  <a:lnTo>
                    <a:pt x="1" y="75"/>
                  </a:lnTo>
                  <a:lnTo>
                    <a:pt x="3" y="77"/>
                  </a:lnTo>
                  <a:lnTo>
                    <a:pt x="4" y="79"/>
                  </a:lnTo>
                  <a:lnTo>
                    <a:pt x="5" y="81"/>
                  </a:lnTo>
                  <a:lnTo>
                    <a:pt x="8" y="83"/>
                  </a:lnTo>
                  <a:lnTo>
                    <a:pt x="16" y="92"/>
                  </a:lnTo>
                  <a:lnTo>
                    <a:pt x="22" y="98"/>
                  </a:lnTo>
                  <a:lnTo>
                    <a:pt x="23" y="99"/>
                  </a:lnTo>
                  <a:lnTo>
                    <a:pt x="23" y="100"/>
                  </a:lnTo>
                  <a:lnTo>
                    <a:pt x="23" y="101"/>
                  </a:lnTo>
                  <a:lnTo>
                    <a:pt x="24" y="102"/>
                  </a:lnTo>
                  <a:lnTo>
                    <a:pt x="25" y="104"/>
                  </a:lnTo>
                  <a:lnTo>
                    <a:pt x="25" y="110"/>
                  </a:lnTo>
                  <a:lnTo>
                    <a:pt x="25" y="112"/>
                  </a:lnTo>
                  <a:lnTo>
                    <a:pt x="28" y="115"/>
                  </a:lnTo>
                  <a:lnTo>
                    <a:pt x="38" y="123"/>
                  </a:lnTo>
                  <a:lnTo>
                    <a:pt x="45" y="127"/>
                  </a:lnTo>
                  <a:lnTo>
                    <a:pt x="46" y="127"/>
                  </a:lnTo>
                  <a:lnTo>
                    <a:pt x="48" y="127"/>
                  </a:lnTo>
                  <a:lnTo>
                    <a:pt x="49" y="125"/>
                  </a:lnTo>
                  <a:lnTo>
                    <a:pt x="50" y="124"/>
                  </a:lnTo>
                  <a:lnTo>
                    <a:pt x="53" y="117"/>
                  </a:lnTo>
                  <a:lnTo>
                    <a:pt x="55" y="115"/>
                  </a:lnTo>
                  <a:lnTo>
                    <a:pt x="56" y="114"/>
                  </a:lnTo>
                  <a:lnTo>
                    <a:pt x="58" y="115"/>
                  </a:lnTo>
                  <a:lnTo>
                    <a:pt x="59" y="115"/>
                  </a:lnTo>
                  <a:lnTo>
                    <a:pt x="59" y="114"/>
                  </a:lnTo>
                  <a:lnTo>
                    <a:pt x="60" y="113"/>
                  </a:lnTo>
                  <a:lnTo>
                    <a:pt x="61" y="114"/>
                  </a:lnTo>
                  <a:lnTo>
                    <a:pt x="62" y="114"/>
                  </a:lnTo>
                  <a:lnTo>
                    <a:pt x="66" y="115"/>
                  </a:lnTo>
                  <a:lnTo>
                    <a:pt x="67" y="115"/>
                  </a:lnTo>
                  <a:lnTo>
                    <a:pt x="70" y="116"/>
                  </a:lnTo>
                  <a:lnTo>
                    <a:pt x="71" y="116"/>
                  </a:lnTo>
                  <a:lnTo>
                    <a:pt x="74" y="117"/>
                  </a:lnTo>
                  <a:lnTo>
                    <a:pt x="75" y="119"/>
                  </a:lnTo>
                  <a:lnTo>
                    <a:pt x="75" y="120"/>
                  </a:lnTo>
                  <a:lnTo>
                    <a:pt x="76" y="120"/>
                  </a:lnTo>
                  <a:lnTo>
                    <a:pt x="77" y="121"/>
                  </a:lnTo>
                  <a:lnTo>
                    <a:pt x="79" y="123"/>
                  </a:lnTo>
                  <a:lnTo>
                    <a:pt x="82" y="126"/>
                  </a:lnTo>
                  <a:lnTo>
                    <a:pt x="83" y="128"/>
                  </a:lnTo>
                  <a:lnTo>
                    <a:pt x="83" y="129"/>
                  </a:lnTo>
                  <a:lnTo>
                    <a:pt x="88" y="140"/>
                  </a:lnTo>
                  <a:lnTo>
                    <a:pt x="89" y="142"/>
                  </a:lnTo>
                  <a:lnTo>
                    <a:pt x="93" y="147"/>
                  </a:lnTo>
                  <a:lnTo>
                    <a:pt x="94" y="149"/>
                  </a:lnTo>
                  <a:lnTo>
                    <a:pt x="97" y="152"/>
                  </a:lnTo>
                  <a:lnTo>
                    <a:pt x="98" y="153"/>
                  </a:lnTo>
                  <a:lnTo>
                    <a:pt x="99" y="154"/>
                  </a:lnTo>
                  <a:lnTo>
                    <a:pt x="100" y="155"/>
                  </a:lnTo>
                  <a:lnTo>
                    <a:pt x="100" y="159"/>
                  </a:lnTo>
                  <a:lnTo>
                    <a:pt x="101" y="160"/>
                  </a:lnTo>
                  <a:lnTo>
                    <a:pt x="101" y="164"/>
                  </a:lnTo>
                  <a:lnTo>
                    <a:pt x="102" y="165"/>
                  </a:lnTo>
                  <a:lnTo>
                    <a:pt x="105" y="172"/>
                  </a:lnTo>
                  <a:lnTo>
                    <a:pt x="106" y="174"/>
                  </a:lnTo>
                  <a:lnTo>
                    <a:pt x="108" y="174"/>
                  </a:lnTo>
                  <a:lnTo>
                    <a:pt x="111" y="176"/>
                  </a:lnTo>
                  <a:lnTo>
                    <a:pt x="114" y="177"/>
                  </a:lnTo>
                  <a:lnTo>
                    <a:pt x="119" y="180"/>
                  </a:lnTo>
                  <a:lnTo>
                    <a:pt x="125" y="181"/>
                  </a:lnTo>
                  <a:lnTo>
                    <a:pt x="126" y="181"/>
                  </a:lnTo>
                  <a:lnTo>
                    <a:pt x="130" y="183"/>
                  </a:lnTo>
                  <a:lnTo>
                    <a:pt x="132" y="184"/>
                  </a:lnTo>
                  <a:lnTo>
                    <a:pt x="133" y="182"/>
                  </a:lnTo>
                  <a:lnTo>
                    <a:pt x="135" y="182"/>
                  </a:lnTo>
                  <a:lnTo>
                    <a:pt x="135" y="181"/>
                  </a:lnTo>
                  <a:lnTo>
                    <a:pt x="134" y="180"/>
                  </a:lnTo>
                  <a:lnTo>
                    <a:pt x="133" y="178"/>
                  </a:lnTo>
                  <a:lnTo>
                    <a:pt x="130" y="170"/>
                  </a:lnTo>
                  <a:lnTo>
                    <a:pt x="129" y="167"/>
                  </a:lnTo>
                  <a:lnTo>
                    <a:pt x="131" y="162"/>
                  </a:lnTo>
                  <a:lnTo>
                    <a:pt x="131" y="160"/>
                  </a:lnTo>
                  <a:lnTo>
                    <a:pt x="130" y="160"/>
                  </a:lnTo>
                  <a:lnTo>
                    <a:pt x="130" y="159"/>
                  </a:lnTo>
                  <a:lnTo>
                    <a:pt x="132" y="158"/>
                  </a:lnTo>
                  <a:lnTo>
                    <a:pt x="133" y="153"/>
                  </a:lnTo>
                  <a:lnTo>
                    <a:pt x="132" y="153"/>
                  </a:lnTo>
                  <a:lnTo>
                    <a:pt x="132" y="151"/>
                  </a:lnTo>
                  <a:lnTo>
                    <a:pt x="133" y="150"/>
                  </a:lnTo>
                  <a:lnTo>
                    <a:pt x="134" y="151"/>
                  </a:lnTo>
                  <a:lnTo>
                    <a:pt x="137" y="149"/>
                  </a:lnTo>
                  <a:lnTo>
                    <a:pt x="137" y="147"/>
                  </a:lnTo>
                  <a:lnTo>
                    <a:pt x="136" y="146"/>
                  </a:lnTo>
                  <a:lnTo>
                    <a:pt x="137" y="145"/>
                  </a:lnTo>
                  <a:lnTo>
                    <a:pt x="138" y="145"/>
                  </a:lnTo>
                  <a:lnTo>
                    <a:pt x="138" y="144"/>
                  </a:lnTo>
                  <a:lnTo>
                    <a:pt x="139" y="145"/>
                  </a:lnTo>
                  <a:lnTo>
                    <a:pt x="140" y="145"/>
                  </a:lnTo>
                  <a:lnTo>
                    <a:pt x="141" y="144"/>
                  </a:lnTo>
                  <a:lnTo>
                    <a:pt x="141" y="142"/>
                  </a:lnTo>
                  <a:lnTo>
                    <a:pt x="142" y="141"/>
                  </a:lnTo>
                  <a:lnTo>
                    <a:pt x="142" y="142"/>
                  </a:lnTo>
                  <a:lnTo>
                    <a:pt x="143" y="142"/>
                  </a:lnTo>
                  <a:lnTo>
                    <a:pt x="146" y="141"/>
                  </a:lnTo>
                  <a:lnTo>
                    <a:pt x="147" y="141"/>
                  </a:lnTo>
                  <a:lnTo>
                    <a:pt x="147" y="140"/>
                  </a:lnTo>
                  <a:lnTo>
                    <a:pt x="145" y="139"/>
                  </a:lnTo>
                  <a:lnTo>
                    <a:pt x="145" y="138"/>
                  </a:lnTo>
                  <a:lnTo>
                    <a:pt x="148" y="137"/>
                  </a:lnTo>
                  <a:lnTo>
                    <a:pt x="149" y="136"/>
                  </a:lnTo>
                  <a:lnTo>
                    <a:pt x="150" y="136"/>
                  </a:lnTo>
                  <a:lnTo>
                    <a:pt x="149" y="137"/>
                  </a:lnTo>
                  <a:lnTo>
                    <a:pt x="150" y="138"/>
                  </a:lnTo>
                  <a:lnTo>
                    <a:pt x="151" y="137"/>
                  </a:lnTo>
                  <a:lnTo>
                    <a:pt x="156" y="135"/>
                  </a:lnTo>
                  <a:lnTo>
                    <a:pt x="165" y="130"/>
                  </a:lnTo>
                  <a:lnTo>
                    <a:pt x="165" y="128"/>
                  </a:lnTo>
                  <a:lnTo>
                    <a:pt x="169" y="124"/>
                  </a:lnTo>
                  <a:lnTo>
                    <a:pt x="168" y="121"/>
                  </a:lnTo>
                  <a:lnTo>
                    <a:pt x="168" y="119"/>
                  </a:lnTo>
                  <a:lnTo>
                    <a:pt x="171" y="118"/>
                  </a:lnTo>
                  <a:lnTo>
                    <a:pt x="171" y="120"/>
                  </a:lnTo>
                  <a:lnTo>
                    <a:pt x="171" y="121"/>
                  </a:lnTo>
                  <a:lnTo>
                    <a:pt x="174" y="121"/>
                  </a:lnTo>
                  <a:lnTo>
                    <a:pt x="175" y="122"/>
                  </a:lnTo>
                  <a:lnTo>
                    <a:pt x="181" y="119"/>
                  </a:lnTo>
                  <a:lnTo>
                    <a:pt x="185" y="119"/>
                  </a:lnTo>
                  <a:lnTo>
                    <a:pt x="184" y="118"/>
                  </a:lnTo>
                  <a:lnTo>
                    <a:pt x="184" y="117"/>
                  </a:lnTo>
                  <a:lnTo>
                    <a:pt x="184" y="116"/>
                  </a:lnTo>
                  <a:lnTo>
                    <a:pt x="184" y="115"/>
                  </a:lnTo>
                  <a:lnTo>
                    <a:pt x="185" y="114"/>
                  </a:lnTo>
                  <a:lnTo>
                    <a:pt x="187" y="110"/>
                  </a:lnTo>
                  <a:lnTo>
                    <a:pt x="186" y="108"/>
                  </a:lnTo>
                  <a:lnTo>
                    <a:pt x="186" y="107"/>
                  </a:lnTo>
                  <a:lnTo>
                    <a:pt x="186" y="106"/>
                  </a:lnTo>
                  <a:lnTo>
                    <a:pt x="186" y="105"/>
                  </a:lnTo>
                  <a:lnTo>
                    <a:pt x="186" y="103"/>
                  </a:lnTo>
                  <a:lnTo>
                    <a:pt x="187" y="102"/>
                  </a:lnTo>
                  <a:lnTo>
                    <a:pt x="188" y="101"/>
                  </a:lnTo>
                  <a:lnTo>
                    <a:pt x="189" y="98"/>
                  </a:lnTo>
                  <a:lnTo>
                    <a:pt x="189" y="96"/>
                  </a:lnTo>
                  <a:lnTo>
                    <a:pt x="188" y="93"/>
                  </a:lnTo>
                  <a:lnTo>
                    <a:pt x="187" y="91"/>
                  </a:lnTo>
                  <a:lnTo>
                    <a:pt x="186" y="91"/>
                  </a:lnTo>
                  <a:lnTo>
                    <a:pt x="187" y="90"/>
                  </a:lnTo>
                  <a:lnTo>
                    <a:pt x="186" y="89"/>
                  </a:lnTo>
                  <a:lnTo>
                    <a:pt x="185" y="88"/>
                  </a:lnTo>
                  <a:lnTo>
                    <a:pt x="184" y="87"/>
                  </a:lnTo>
                  <a:lnTo>
                    <a:pt x="184" y="86"/>
                  </a:lnTo>
                  <a:lnTo>
                    <a:pt x="185" y="85"/>
                  </a:lnTo>
                  <a:lnTo>
                    <a:pt x="184" y="82"/>
                  </a:lnTo>
                  <a:lnTo>
                    <a:pt x="181" y="80"/>
                  </a:lnTo>
                  <a:lnTo>
                    <a:pt x="181" y="79"/>
                  </a:lnTo>
                  <a:lnTo>
                    <a:pt x="180" y="62"/>
                  </a:lnTo>
                  <a:lnTo>
                    <a:pt x="180" y="53"/>
                  </a:lnTo>
                  <a:lnTo>
                    <a:pt x="178" y="52"/>
                  </a:lnTo>
                  <a:lnTo>
                    <a:pt x="176" y="53"/>
                  </a:lnTo>
                  <a:lnTo>
                    <a:pt x="174" y="51"/>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64" name="Freeform 31"/>
            <p:cNvSpPr>
              <a:spLocks/>
            </p:cNvSpPr>
            <p:nvPr/>
          </p:nvSpPr>
          <p:spPr bwMode="auto">
            <a:xfrm>
              <a:off x="4372" y="1453"/>
              <a:ext cx="522" cy="380"/>
            </a:xfrm>
            <a:custGeom>
              <a:avLst/>
              <a:gdLst>
                <a:gd name="T0" fmla="*/ 399 w 102"/>
                <a:gd name="T1" fmla="*/ 341 h 78"/>
                <a:gd name="T2" fmla="*/ 389 w 102"/>
                <a:gd name="T3" fmla="*/ 356 h 78"/>
                <a:gd name="T4" fmla="*/ 384 w 102"/>
                <a:gd name="T5" fmla="*/ 365 h 78"/>
                <a:gd name="T6" fmla="*/ 384 w 102"/>
                <a:gd name="T7" fmla="*/ 380 h 78"/>
                <a:gd name="T8" fmla="*/ 394 w 102"/>
                <a:gd name="T9" fmla="*/ 370 h 78"/>
                <a:gd name="T10" fmla="*/ 415 w 102"/>
                <a:gd name="T11" fmla="*/ 365 h 78"/>
                <a:gd name="T12" fmla="*/ 445 w 102"/>
                <a:gd name="T13" fmla="*/ 356 h 78"/>
                <a:gd name="T14" fmla="*/ 491 w 102"/>
                <a:gd name="T15" fmla="*/ 322 h 78"/>
                <a:gd name="T16" fmla="*/ 507 w 102"/>
                <a:gd name="T17" fmla="*/ 312 h 78"/>
                <a:gd name="T18" fmla="*/ 522 w 102"/>
                <a:gd name="T19" fmla="*/ 297 h 78"/>
                <a:gd name="T20" fmla="*/ 512 w 102"/>
                <a:gd name="T21" fmla="*/ 302 h 78"/>
                <a:gd name="T22" fmla="*/ 496 w 102"/>
                <a:gd name="T23" fmla="*/ 312 h 78"/>
                <a:gd name="T24" fmla="*/ 481 w 102"/>
                <a:gd name="T25" fmla="*/ 317 h 78"/>
                <a:gd name="T26" fmla="*/ 496 w 102"/>
                <a:gd name="T27" fmla="*/ 297 h 78"/>
                <a:gd name="T28" fmla="*/ 486 w 102"/>
                <a:gd name="T29" fmla="*/ 302 h 78"/>
                <a:gd name="T30" fmla="*/ 440 w 102"/>
                <a:gd name="T31" fmla="*/ 326 h 78"/>
                <a:gd name="T32" fmla="*/ 409 w 102"/>
                <a:gd name="T33" fmla="*/ 351 h 78"/>
                <a:gd name="T34" fmla="*/ 404 w 102"/>
                <a:gd name="T35" fmla="*/ 331 h 78"/>
                <a:gd name="T36" fmla="*/ 415 w 102"/>
                <a:gd name="T37" fmla="*/ 312 h 78"/>
                <a:gd name="T38" fmla="*/ 404 w 102"/>
                <a:gd name="T39" fmla="*/ 239 h 78"/>
                <a:gd name="T40" fmla="*/ 394 w 102"/>
                <a:gd name="T41" fmla="*/ 166 h 78"/>
                <a:gd name="T42" fmla="*/ 384 w 102"/>
                <a:gd name="T43" fmla="*/ 122 h 78"/>
                <a:gd name="T44" fmla="*/ 379 w 102"/>
                <a:gd name="T45" fmla="*/ 117 h 78"/>
                <a:gd name="T46" fmla="*/ 374 w 102"/>
                <a:gd name="T47" fmla="*/ 102 h 78"/>
                <a:gd name="T48" fmla="*/ 368 w 102"/>
                <a:gd name="T49" fmla="*/ 58 h 78"/>
                <a:gd name="T50" fmla="*/ 353 w 102"/>
                <a:gd name="T51" fmla="*/ 15 h 78"/>
                <a:gd name="T52" fmla="*/ 348 w 102"/>
                <a:gd name="T53" fmla="*/ 0 h 78"/>
                <a:gd name="T54" fmla="*/ 261 w 102"/>
                <a:gd name="T55" fmla="*/ 19 h 78"/>
                <a:gd name="T56" fmla="*/ 215 w 102"/>
                <a:gd name="T57" fmla="*/ 68 h 78"/>
                <a:gd name="T58" fmla="*/ 210 w 102"/>
                <a:gd name="T59" fmla="*/ 88 h 78"/>
                <a:gd name="T60" fmla="*/ 184 w 102"/>
                <a:gd name="T61" fmla="*/ 112 h 78"/>
                <a:gd name="T62" fmla="*/ 194 w 102"/>
                <a:gd name="T63" fmla="*/ 122 h 78"/>
                <a:gd name="T64" fmla="*/ 194 w 102"/>
                <a:gd name="T65" fmla="*/ 132 h 78"/>
                <a:gd name="T66" fmla="*/ 200 w 102"/>
                <a:gd name="T67" fmla="*/ 156 h 78"/>
                <a:gd name="T68" fmla="*/ 154 w 102"/>
                <a:gd name="T69" fmla="*/ 190 h 78"/>
                <a:gd name="T70" fmla="*/ 97 w 102"/>
                <a:gd name="T71" fmla="*/ 190 h 78"/>
                <a:gd name="T72" fmla="*/ 46 w 102"/>
                <a:gd name="T73" fmla="*/ 205 h 78"/>
                <a:gd name="T74" fmla="*/ 31 w 102"/>
                <a:gd name="T75" fmla="*/ 224 h 78"/>
                <a:gd name="T76" fmla="*/ 46 w 102"/>
                <a:gd name="T77" fmla="*/ 253 h 78"/>
                <a:gd name="T78" fmla="*/ 10 w 102"/>
                <a:gd name="T79" fmla="*/ 292 h 78"/>
                <a:gd name="T80" fmla="*/ 287 w 102"/>
                <a:gd name="T81" fmla="*/ 268 h 78"/>
                <a:gd name="T82" fmla="*/ 292 w 102"/>
                <a:gd name="T83" fmla="*/ 278 h 78"/>
                <a:gd name="T84" fmla="*/ 302 w 102"/>
                <a:gd name="T85" fmla="*/ 283 h 78"/>
                <a:gd name="T86" fmla="*/ 317 w 102"/>
                <a:gd name="T87" fmla="*/ 307 h 78"/>
                <a:gd name="T88" fmla="*/ 338 w 102"/>
                <a:gd name="T89" fmla="*/ 312 h 7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2"/>
                <a:gd name="T136" fmla="*/ 0 h 78"/>
                <a:gd name="T137" fmla="*/ 102 w 102"/>
                <a:gd name="T138" fmla="*/ 78 h 7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2" h="78">
                  <a:moveTo>
                    <a:pt x="66" y="64"/>
                  </a:moveTo>
                  <a:lnTo>
                    <a:pt x="77" y="68"/>
                  </a:lnTo>
                  <a:lnTo>
                    <a:pt x="78" y="70"/>
                  </a:lnTo>
                  <a:lnTo>
                    <a:pt x="77" y="71"/>
                  </a:lnTo>
                  <a:lnTo>
                    <a:pt x="77" y="72"/>
                  </a:lnTo>
                  <a:lnTo>
                    <a:pt x="76" y="73"/>
                  </a:lnTo>
                  <a:lnTo>
                    <a:pt x="76" y="75"/>
                  </a:lnTo>
                  <a:lnTo>
                    <a:pt x="75" y="75"/>
                  </a:lnTo>
                  <a:lnTo>
                    <a:pt x="74" y="77"/>
                  </a:lnTo>
                  <a:lnTo>
                    <a:pt x="74" y="78"/>
                  </a:lnTo>
                  <a:lnTo>
                    <a:pt x="75" y="78"/>
                  </a:lnTo>
                  <a:lnTo>
                    <a:pt x="75" y="77"/>
                  </a:lnTo>
                  <a:lnTo>
                    <a:pt x="77" y="76"/>
                  </a:lnTo>
                  <a:lnTo>
                    <a:pt x="78" y="76"/>
                  </a:lnTo>
                  <a:lnTo>
                    <a:pt x="81" y="76"/>
                  </a:lnTo>
                  <a:lnTo>
                    <a:pt x="81" y="75"/>
                  </a:lnTo>
                  <a:lnTo>
                    <a:pt x="84" y="75"/>
                  </a:lnTo>
                  <a:lnTo>
                    <a:pt x="86" y="74"/>
                  </a:lnTo>
                  <a:lnTo>
                    <a:pt x="87" y="73"/>
                  </a:lnTo>
                  <a:lnTo>
                    <a:pt x="88" y="72"/>
                  </a:lnTo>
                  <a:lnTo>
                    <a:pt x="94" y="67"/>
                  </a:lnTo>
                  <a:lnTo>
                    <a:pt x="96" y="66"/>
                  </a:lnTo>
                  <a:lnTo>
                    <a:pt x="97" y="65"/>
                  </a:lnTo>
                  <a:lnTo>
                    <a:pt x="98" y="65"/>
                  </a:lnTo>
                  <a:lnTo>
                    <a:pt x="99" y="64"/>
                  </a:lnTo>
                  <a:lnTo>
                    <a:pt x="100" y="63"/>
                  </a:lnTo>
                  <a:lnTo>
                    <a:pt x="101" y="63"/>
                  </a:lnTo>
                  <a:lnTo>
                    <a:pt x="102" y="61"/>
                  </a:lnTo>
                  <a:lnTo>
                    <a:pt x="100" y="62"/>
                  </a:lnTo>
                  <a:lnTo>
                    <a:pt x="99" y="62"/>
                  </a:lnTo>
                  <a:lnTo>
                    <a:pt x="97" y="63"/>
                  </a:lnTo>
                  <a:lnTo>
                    <a:pt x="97" y="64"/>
                  </a:lnTo>
                  <a:lnTo>
                    <a:pt x="96" y="65"/>
                  </a:lnTo>
                  <a:lnTo>
                    <a:pt x="95" y="66"/>
                  </a:lnTo>
                  <a:lnTo>
                    <a:pt x="94" y="65"/>
                  </a:lnTo>
                  <a:lnTo>
                    <a:pt x="95" y="64"/>
                  </a:lnTo>
                  <a:lnTo>
                    <a:pt x="96" y="63"/>
                  </a:lnTo>
                  <a:lnTo>
                    <a:pt x="97" y="61"/>
                  </a:lnTo>
                  <a:lnTo>
                    <a:pt x="97" y="60"/>
                  </a:lnTo>
                  <a:lnTo>
                    <a:pt x="96" y="61"/>
                  </a:lnTo>
                  <a:lnTo>
                    <a:pt x="95" y="62"/>
                  </a:lnTo>
                  <a:lnTo>
                    <a:pt x="94" y="63"/>
                  </a:lnTo>
                  <a:lnTo>
                    <a:pt x="91" y="65"/>
                  </a:lnTo>
                  <a:lnTo>
                    <a:pt x="86" y="67"/>
                  </a:lnTo>
                  <a:lnTo>
                    <a:pt x="83" y="69"/>
                  </a:lnTo>
                  <a:lnTo>
                    <a:pt x="81" y="70"/>
                  </a:lnTo>
                  <a:lnTo>
                    <a:pt x="80" y="72"/>
                  </a:lnTo>
                  <a:lnTo>
                    <a:pt x="79" y="71"/>
                  </a:lnTo>
                  <a:lnTo>
                    <a:pt x="79" y="70"/>
                  </a:lnTo>
                  <a:lnTo>
                    <a:pt x="79" y="68"/>
                  </a:lnTo>
                  <a:lnTo>
                    <a:pt x="81" y="67"/>
                  </a:lnTo>
                  <a:lnTo>
                    <a:pt x="79" y="66"/>
                  </a:lnTo>
                  <a:lnTo>
                    <a:pt x="81" y="64"/>
                  </a:lnTo>
                  <a:lnTo>
                    <a:pt x="81" y="63"/>
                  </a:lnTo>
                  <a:lnTo>
                    <a:pt x="81" y="62"/>
                  </a:lnTo>
                  <a:lnTo>
                    <a:pt x="79" y="49"/>
                  </a:lnTo>
                  <a:lnTo>
                    <a:pt x="78" y="49"/>
                  </a:lnTo>
                  <a:lnTo>
                    <a:pt x="78" y="37"/>
                  </a:lnTo>
                  <a:lnTo>
                    <a:pt x="77" y="34"/>
                  </a:lnTo>
                  <a:lnTo>
                    <a:pt x="76" y="32"/>
                  </a:lnTo>
                  <a:lnTo>
                    <a:pt x="76" y="29"/>
                  </a:lnTo>
                  <a:lnTo>
                    <a:pt x="75" y="25"/>
                  </a:lnTo>
                  <a:lnTo>
                    <a:pt x="74" y="23"/>
                  </a:lnTo>
                  <a:lnTo>
                    <a:pt x="73" y="23"/>
                  </a:lnTo>
                  <a:lnTo>
                    <a:pt x="74" y="24"/>
                  </a:lnTo>
                  <a:lnTo>
                    <a:pt x="73" y="24"/>
                  </a:lnTo>
                  <a:lnTo>
                    <a:pt x="73" y="23"/>
                  </a:lnTo>
                  <a:lnTo>
                    <a:pt x="73" y="21"/>
                  </a:lnTo>
                  <a:lnTo>
                    <a:pt x="71" y="16"/>
                  </a:lnTo>
                  <a:lnTo>
                    <a:pt x="71" y="14"/>
                  </a:lnTo>
                  <a:lnTo>
                    <a:pt x="72" y="12"/>
                  </a:lnTo>
                  <a:lnTo>
                    <a:pt x="71" y="9"/>
                  </a:lnTo>
                  <a:lnTo>
                    <a:pt x="69" y="4"/>
                  </a:lnTo>
                  <a:lnTo>
                    <a:pt x="69" y="3"/>
                  </a:lnTo>
                  <a:lnTo>
                    <a:pt x="68" y="3"/>
                  </a:lnTo>
                  <a:lnTo>
                    <a:pt x="69" y="2"/>
                  </a:lnTo>
                  <a:lnTo>
                    <a:pt x="68" y="0"/>
                  </a:lnTo>
                  <a:lnTo>
                    <a:pt x="52" y="4"/>
                  </a:lnTo>
                  <a:lnTo>
                    <a:pt x="51" y="4"/>
                  </a:lnTo>
                  <a:lnTo>
                    <a:pt x="50" y="5"/>
                  </a:lnTo>
                  <a:lnTo>
                    <a:pt x="46" y="9"/>
                  </a:lnTo>
                  <a:lnTo>
                    <a:pt x="42" y="14"/>
                  </a:lnTo>
                  <a:lnTo>
                    <a:pt x="41" y="15"/>
                  </a:lnTo>
                  <a:lnTo>
                    <a:pt x="42" y="16"/>
                  </a:lnTo>
                  <a:lnTo>
                    <a:pt x="41" y="18"/>
                  </a:lnTo>
                  <a:lnTo>
                    <a:pt x="40" y="19"/>
                  </a:lnTo>
                  <a:lnTo>
                    <a:pt x="36" y="22"/>
                  </a:lnTo>
                  <a:lnTo>
                    <a:pt x="36" y="23"/>
                  </a:lnTo>
                  <a:lnTo>
                    <a:pt x="36" y="25"/>
                  </a:lnTo>
                  <a:lnTo>
                    <a:pt x="37" y="25"/>
                  </a:lnTo>
                  <a:lnTo>
                    <a:pt x="38" y="25"/>
                  </a:lnTo>
                  <a:lnTo>
                    <a:pt x="39" y="26"/>
                  </a:lnTo>
                  <a:lnTo>
                    <a:pt x="38" y="27"/>
                  </a:lnTo>
                  <a:lnTo>
                    <a:pt x="38" y="29"/>
                  </a:lnTo>
                  <a:lnTo>
                    <a:pt x="39" y="30"/>
                  </a:lnTo>
                  <a:lnTo>
                    <a:pt x="39" y="32"/>
                  </a:lnTo>
                  <a:lnTo>
                    <a:pt x="36" y="34"/>
                  </a:lnTo>
                  <a:lnTo>
                    <a:pt x="33" y="38"/>
                  </a:lnTo>
                  <a:lnTo>
                    <a:pt x="30" y="39"/>
                  </a:lnTo>
                  <a:lnTo>
                    <a:pt x="23" y="40"/>
                  </a:lnTo>
                  <a:lnTo>
                    <a:pt x="21" y="39"/>
                  </a:lnTo>
                  <a:lnTo>
                    <a:pt x="19" y="39"/>
                  </a:lnTo>
                  <a:lnTo>
                    <a:pt x="16" y="39"/>
                  </a:lnTo>
                  <a:lnTo>
                    <a:pt x="13" y="40"/>
                  </a:lnTo>
                  <a:lnTo>
                    <a:pt x="9" y="42"/>
                  </a:lnTo>
                  <a:lnTo>
                    <a:pt x="7" y="43"/>
                  </a:lnTo>
                  <a:lnTo>
                    <a:pt x="6" y="45"/>
                  </a:lnTo>
                  <a:lnTo>
                    <a:pt x="6" y="46"/>
                  </a:lnTo>
                  <a:lnTo>
                    <a:pt x="9" y="50"/>
                  </a:lnTo>
                  <a:lnTo>
                    <a:pt x="10" y="51"/>
                  </a:lnTo>
                  <a:lnTo>
                    <a:pt x="9" y="52"/>
                  </a:lnTo>
                  <a:lnTo>
                    <a:pt x="8" y="53"/>
                  </a:lnTo>
                  <a:lnTo>
                    <a:pt x="7" y="55"/>
                  </a:lnTo>
                  <a:lnTo>
                    <a:pt x="2" y="60"/>
                  </a:lnTo>
                  <a:lnTo>
                    <a:pt x="0" y="62"/>
                  </a:lnTo>
                  <a:lnTo>
                    <a:pt x="1" y="66"/>
                  </a:lnTo>
                  <a:lnTo>
                    <a:pt x="56" y="55"/>
                  </a:lnTo>
                  <a:lnTo>
                    <a:pt x="57" y="56"/>
                  </a:lnTo>
                  <a:lnTo>
                    <a:pt x="57" y="57"/>
                  </a:lnTo>
                  <a:lnTo>
                    <a:pt x="58" y="57"/>
                  </a:lnTo>
                  <a:lnTo>
                    <a:pt x="58" y="58"/>
                  </a:lnTo>
                  <a:lnTo>
                    <a:pt x="59" y="58"/>
                  </a:lnTo>
                  <a:lnTo>
                    <a:pt x="61" y="61"/>
                  </a:lnTo>
                  <a:lnTo>
                    <a:pt x="61" y="62"/>
                  </a:lnTo>
                  <a:lnTo>
                    <a:pt x="62" y="63"/>
                  </a:lnTo>
                  <a:lnTo>
                    <a:pt x="65" y="64"/>
                  </a:lnTo>
                  <a:lnTo>
                    <a:pt x="66" y="64"/>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65" name="Freeform 32"/>
            <p:cNvSpPr>
              <a:spLocks/>
            </p:cNvSpPr>
            <p:nvPr/>
          </p:nvSpPr>
          <p:spPr bwMode="auto">
            <a:xfrm>
              <a:off x="4720" y="1428"/>
              <a:ext cx="118" cy="205"/>
            </a:xfrm>
            <a:custGeom>
              <a:avLst/>
              <a:gdLst>
                <a:gd name="T0" fmla="*/ 0 w 23"/>
                <a:gd name="T1" fmla="*/ 24 h 42"/>
                <a:gd name="T2" fmla="*/ 5 w 23"/>
                <a:gd name="T3" fmla="*/ 34 h 42"/>
                <a:gd name="T4" fmla="*/ 0 w 23"/>
                <a:gd name="T5" fmla="*/ 39 h 42"/>
                <a:gd name="T6" fmla="*/ 5 w 23"/>
                <a:gd name="T7" fmla="*/ 39 h 42"/>
                <a:gd name="T8" fmla="*/ 5 w 23"/>
                <a:gd name="T9" fmla="*/ 44 h 42"/>
                <a:gd name="T10" fmla="*/ 15 w 23"/>
                <a:gd name="T11" fmla="*/ 68 h 42"/>
                <a:gd name="T12" fmla="*/ 21 w 23"/>
                <a:gd name="T13" fmla="*/ 83 h 42"/>
                <a:gd name="T14" fmla="*/ 15 w 23"/>
                <a:gd name="T15" fmla="*/ 93 h 42"/>
                <a:gd name="T16" fmla="*/ 15 w 23"/>
                <a:gd name="T17" fmla="*/ 103 h 42"/>
                <a:gd name="T18" fmla="*/ 26 w 23"/>
                <a:gd name="T19" fmla="*/ 127 h 42"/>
                <a:gd name="T20" fmla="*/ 26 w 23"/>
                <a:gd name="T21" fmla="*/ 137 h 42"/>
                <a:gd name="T22" fmla="*/ 26 w 23"/>
                <a:gd name="T23" fmla="*/ 142 h 42"/>
                <a:gd name="T24" fmla="*/ 31 w 23"/>
                <a:gd name="T25" fmla="*/ 142 h 42"/>
                <a:gd name="T26" fmla="*/ 26 w 23"/>
                <a:gd name="T27" fmla="*/ 137 h 42"/>
                <a:gd name="T28" fmla="*/ 31 w 23"/>
                <a:gd name="T29" fmla="*/ 137 h 42"/>
                <a:gd name="T30" fmla="*/ 36 w 23"/>
                <a:gd name="T31" fmla="*/ 146 h 42"/>
                <a:gd name="T32" fmla="*/ 41 w 23"/>
                <a:gd name="T33" fmla="*/ 166 h 42"/>
                <a:gd name="T34" fmla="*/ 41 w 23"/>
                <a:gd name="T35" fmla="*/ 181 h 42"/>
                <a:gd name="T36" fmla="*/ 46 w 23"/>
                <a:gd name="T37" fmla="*/ 190 h 42"/>
                <a:gd name="T38" fmla="*/ 51 w 23"/>
                <a:gd name="T39" fmla="*/ 205 h 42"/>
                <a:gd name="T40" fmla="*/ 103 w 23"/>
                <a:gd name="T41" fmla="*/ 195 h 42"/>
                <a:gd name="T42" fmla="*/ 97 w 23"/>
                <a:gd name="T43" fmla="*/ 190 h 42"/>
                <a:gd name="T44" fmla="*/ 92 w 23"/>
                <a:gd name="T45" fmla="*/ 185 h 42"/>
                <a:gd name="T46" fmla="*/ 92 w 23"/>
                <a:gd name="T47" fmla="*/ 181 h 42"/>
                <a:gd name="T48" fmla="*/ 97 w 23"/>
                <a:gd name="T49" fmla="*/ 176 h 42"/>
                <a:gd name="T50" fmla="*/ 92 w 23"/>
                <a:gd name="T51" fmla="*/ 166 h 42"/>
                <a:gd name="T52" fmla="*/ 92 w 23"/>
                <a:gd name="T53" fmla="*/ 132 h 42"/>
                <a:gd name="T54" fmla="*/ 92 w 23"/>
                <a:gd name="T55" fmla="*/ 122 h 42"/>
                <a:gd name="T56" fmla="*/ 97 w 23"/>
                <a:gd name="T57" fmla="*/ 103 h 42"/>
                <a:gd name="T58" fmla="*/ 97 w 23"/>
                <a:gd name="T59" fmla="*/ 93 h 42"/>
                <a:gd name="T60" fmla="*/ 97 w 23"/>
                <a:gd name="T61" fmla="*/ 83 h 42"/>
                <a:gd name="T62" fmla="*/ 97 w 23"/>
                <a:gd name="T63" fmla="*/ 73 h 42"/>
                <a:gd name="T64" fmla="*/ 97 w 23"/>
                <a:gd name="T65" fmla="*/ 68 h 42"/>
                <a:gd name="T66" fmla="*/ 97 w 23"/>
                <a:gd name="T67" fmla="*/ 63 h 42"/>
                <a:gd name="T68" fmla="*/ 113 w 23"/>
                <a:gd name="T69" fmla="*/ 54 h 42"/>
                <a:gd name="T70" fmla="*/ 118 w 23"/>
                <a:gd name="T71" fmla="*/ 34 h 42"/>
                <a:gd name="T72" fmla="*/ 113 w 23"/>
                <a:gd name="T73" fmla="*/ 24 h 42"/>
                <a:gd name="T74" fmla="*/ 113 w 23"/>
                <a:gd name="T75" fmla="*/ 15 h 42"/>
                <a:gd name="T76" fmla="*/ 113 w 23"/>
                <a:gd name="T77" fmla="*/ 15 h 42"/>
                <a:gd name="T78" fmla="*/ 113 w 23"/>
                <a:gd name="T79" fmla="*/ 10 h 42"/>
                <a:gd name="T80" fmla="*/ 108 w 23"/>
                <a:gd name="T81" fmla="*/ 0 h 42"/>
                <a:gd name="T82" fmla="*/ 0 w 23"/>
                <a:gd name="T83" fmla="*/ 24 h 42"/>
                <a:gd name="T84" fmla="*/ 0 w 23"/>
                <a:gd name="T85" fmla="*/ 24 h 4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42"/>
                <a:gd name="T131" fmla="*/ 23 w 23"/>
                <a:gd name="T132" fmla="*/ 42 h 4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42">
                  <a:moveTo>
                    <a:pt x="0" y="5"/>
                  </a:moveTo>
                  <a:lnTo>
                    <a:pt x="1" y="7"/>
                  </a:lnTo>
                  <a:lnTo>
                    <a:pt x="0" y="8"/>
                  </a:lnTo>
                  <a:lnTo>
                    <a:pt x="1" y="8"/>
                  </a:lnTo>
                  <a:lnTo>
                    <a:pt x="1" y="9"/>
                  </a:lnTo>
                  <a:lnTo>
                    <a:pt x="3" y="14"/>
                  </a:lnTo>
                  <a:lnTo>
                    <a:pt x="4" y="17"/>
                  </a:lnTo>
                  <a:lnTo>
                    <a:pt x="3" y="19"/>
                  </a:lnTo>
                  <a:lnTo>
                    <a:pt x="3" y="21"/>
                  </a:lnTo>
                  <a:lnTo>
                    <a:pt x="5" y="26"/>
                  </a:lnTo>
                  <a:lnTo>
                    <a:pt x="5" y="28"/>
                  </a:lnTo>
                  <a:lnTo>
                    <a:pt x="5" y="29"/>
                  </a:lnTo>
                  <a:lnTo>
                    <a:pt x="6" y="29"/>
                  </a:lnTo>
                  <a:lnTo>
                    <a:pt x="5" y="28"/>
                  </a:lnTo>
                  <a:lnTo>
                    <a:pt x="6" y="28"/>
                  </a:lnTo>
                  <a:lnTo>
                    <a:pt x="7" y="30"/>
                  </a:lnTo>
                  <a:lnTo>
                    <a:pt x="8" y="34"/>
                  </a:lnTo>
                  <a:lnTo>
                    <a:pt x="8" y="37"/>
                  </a:lnTo>
                  <a:lnTo>
                    <a:pt x="9" y="39"/>
                  </a:lnTo>
                  <a:lnTo>
                    <a:pt x="10" y="42"/>
                  </a:lnTo>
                  <a:lnTo>
                    <a:pt x="20" y="40"/>
                  </a:lnTo>
                  <a:lnTo>
                    <a:pt x="19" y="39"/>
                  </a:lnTo>
                  <a:lnTo>
                    <a:pt x="18" y="38"/>
                  </a:lnTo>
                  <a:lnTo>
                    <a:pt x="18" y="37"/>
                  </a:lnTo>
                  <a:lnTo>
                    <a:pt x="19" y="36"/>
                  </a:lnTo>
                  <a:lnTo>
                    <a:pt x="18" y="34"/>
                  </a:lnTo>
                  <a:lnTo>
                    <a:pt x="18" y="27"/>
                  </a:lnTo>
                  <a:lnTo>
                    <a:pt x="18" y="25"/>
                  </a:lnTo>
                  <a:lnTo>
                    <a:pt x="19" y="21"/>
                  </a:lnTo>
                  <a:lnTo>
                    <a:pt x="19" y="19"/>
                  </a:lnTo>
                  <a:lnTo>
                    <a:pt x="19" y="17"/>
                  </a:lnTo>
                  <a:lnTo>
                    <a:pt x="19" y="15"/>
                  </a:lnTo>
                  <a:lnTo>
                    <a:pt x="19" y="14"/>
                  </a:lnTo>
                  <a:lnTo>
                    <a:pt x="19" y="13"/>
                  </a:lnTo>
                  <a:lnTo>
                    <a:pt x="22" y="11"/>
                  </a:lnTo>
                  <a:lnTo>
                    <a:pt x="23" y="7"/>
                  </a:lnTo>
                  <a:lnTo>
                    <a:pt x="22" y="5"/>
                  </a:lnTo>
                  <a:lnTo>
                    <a:pt x="22" y="3"/>
                  </a:lnTo>
                  <a:lnTo>
                    <a:pt x="22" y="2"/>
                  </a:lnTo>
                  <a:lnTo>
                    <a:pt x="21" y="0"/>
                  </a:lnTo>
                  <a:lnTo>
                    <a:pt x="0" y="5"/>
                  </a:lnTo>
                  <a:close/>
                </a:path>
              </a:pathLst>
            </a:custGeom>
            <a:solidFill>
              <a:srgbClr val="6987EB"/>
            </a:solidFill>
            <a:ln w="12700" cmpd="sng">
              <a:solidFill>
                <a:schemeClr val="tx1"/>
              </a:solidFill>
              <a:prstDash val="solid"/>
              <a:round/>
              <a:headEnd/>
              <a:tailEnd/>
            </a:ln>
          </p:spPr>
          <p:txBody>
            <a:bodyPr/>
            <a:lstStyle/>
            <a:p>
              <a:endParaRPr lang="en-US"/>
            </a:p>
          </p:txBody>
        </p:sp>
        <p:grpSp>
          <p:nvGrpSpPr>
            <p:cNvPr id="20666" name="Group 33"/>
            <p:cNvGrpSpPr>
              <a:grpSpLocks/>
            </p:cNvGrpSpPr>
            <p:nvPr/>
          </p:nvGrpSpPr>
          <p:grpSpPr bwMode="auto">
            <a:xfrm>
              <a:off x="728" y="2448"/>
              <a:ext cx="1266" cy="876"/>
              <a:chOff x="728" y="2532"/>
              <a:chExt cx="1266" cy="876"/>
            </a:xfrm>
          </p:grpSpPr>
          <p:sp>
            <p:nvSpPr>
              <p:cNvPr id="20701" name="Freeform 34"/>
              <p:cNvSpPr>
                <a:spLocks/>
              </p:cNvSpPr>
              <p:nvPr/>
            </p:nvSpPr>
            <p:spPr bwMode="auto">
              <a:xfrm>
                <a:off x="1031" y="2532"/>
                <a:ext cx="963" cy="780"/>
              </a:xfrm>
              <a:custGeom>
                <a:avLst/>
                <a:gdLst>
                  <a:gd name="T0" fmla="*/ 72 w 188"/>
                  <a:gd name="T1" fmla="*/ 151 h 160"/>
                  <a:gd name="T2" fmla="*/ 133 w 188"/>
                  <a:gd name="T3" fmla="*/ 195 h 160"/>
                  <a:gd name="T4" fmla="*/ 92 w 188"/>
                  <a:gd name="T5" fmla="*/ 244 h 160"/>
                  <a:gd name="T6" fmla="*/ 82 w 188"/>
                  <a:gd name="T7" fmla="*/ 210 h 160"/>
                  <a:gd name="T8" fmla="*/ 26 w 188"/>
                  <a:gd name="T9" fmla="*/ 268 h 160"/>
                  <a:gd name="T10" fmla="*/ 56 w 188"/>
                  <a:gd name="T11" fmla="*/ 312 h 160"/>
                  <a:gd name="T12" fmla="*/ 138 w 188"/>
                  <a:gd name="T13" fmla="*/ 297 h 160"/>
                  <a:gd name="T14" fmla="*/ 113 w 188"/>
                  <a:gd name="T15" fmla="*/ 361 h 160"/>
                  <a:gd name="T16" fmla="*/ 92 w 188"/>
                  <a:gd name="T17" fmla="*/ 385 h 160"/>
                  <a:gd name="T18" fmla="*/ 51 w 188"/>
                  <a:gd name="T19" fmla="*/ 400 h 160"/>
                  <a:gd name="T20" fmla="*/ 31 w 188"/>
                  <a:gd name="T21" fmla="*/ 478 h 160"/>
                  <a:gd name="T22" fmla="*/ 56 w 188"/>
                  <a:gd name="T23" fmla="*/ 522 h 160"/>
                  <a:gd name="T24" fmla="*/ 113 w 188"/>
                  <a:gd name="T25" fmla="*/ 546 h 160"/>
                  <a:gd name="T26" fmla="*/ 113 w 188"/>
                  <a:gd name="T27" fmla="*/ 585 h 160"/>
                  <a:gd name="T28" fmla="*/ 179 w 188"/>
                  <a:gd name="T29" fmla="*/ 600 h 160"/>
                  <a:gd name="T30" fmla="*/ 215 w 188"/>
                  <a:gd name="T31" fmla="*/ 609 h 160"/>
                  <a:gd name="T32" fmla="*/ 149 w 188"/>
                  <a:gd name="T33" fmla="*/ 687 h 160"/>
                  <a:gd name="T34" fmla="*/ 97 w 188"/>
                  <a:gd name="T35" fmla="*/ 717 h 160"/>
                  <a:gd name="T36" fmla="*/ 15 w 188"/>
                  <a:gd name="T37" fmla="*/ 756 h 160"/>
                  <a:gd name="T38" fmla="*/ 15 w 188"/>
                  <a:gd name="T39" fmla="*/ 780 h 160"/>
                  <a:gd name="T40" fmla="*/ 149 w 188"/>
                  <a:gd name="T41" fmla="*/ 726 h 160"/>
                  <a:gd name="T42" fmla="*/ 318 w 188"/>
                  <a:gd name="T43" fmla="*/ 585 h 160"/>
                  <a:gd name="T44" fmla="*/ 302 w 188"/>
                  <a:gd name="T45" fmla="*/ 570 h 160"/>
                  <a:gd name="T46" fmla="*/ 394 w 188"/>
                  <a:gd name="T47" fmla="*/ 463 h 160"/>
                  <a:gd name="T48" fmla="*/ 369 w 188"/>
                  <a:gd name="T49" fmla="*/ 492 h 160"/>
                  <a:gd name="T50" fmla="*/ 374 w 188"/>
                  <a:gd name="T51" fmla="*/ 531 h 160"/>
                  <a:gd name="T52" fmla="*/ 369 w 188"/>
                  <a:gd name="T53" fmla="*/ 556 h 160"/>
                  <a:gd name="T54" fmla="*/ 441 w 188"/>
                  <a:gd name="T55" fmla="*/ 517 h 160"/>
                  <a:gd name="T56" fmla="*/ 441 w 188"/>
                  <a:gd name="T57" fmla="*/ 478 h 160"/>
                  <a:gd name="T58" fmla="*/ 548 w 188"/>
                  <a:gd name="T59" fmla="*/ 502 h 160"/>
                  <a:gd name="T60" fmla="*/ 620 w 188"/>
                  <a:gd name="T61" fmla="*/ 492 h 160"/>
                  <a:gd name="T62" fmla="*/ 743 w 188"/>
                  <a:gd name="T63" fmla="*/ 531 h 160"/>
                  <a:gd name="T64" fmla="*/ 784 w 188"/>
                  <a:gd name="T65" fmla="*/ 580 h 160"/>
                  <a:gd name="T66" fmla="*/ 850 w 188"/>
                  <a:gd name="T67" fmla="*/ 624 h 160"/>
                  <a:gd name="T68" fmla="*/ 963 w 188"/>
                  <a:gd name="T69" fmla="*/ 634 h 160"/>
                  <a:gd name="T70" fmla="*/ 948 w 188"/>
                  <a:gd name="T71" fmla="*/ 570 h 160"/>
                  <a:gd name="T72" fmla="*/ 902 w 188"/>
                  <a:gd name="T73" fmla="*/ 561 h 160"/>
                  <a:gd name="T74" fmla="*/ 835 w 188"/>
                  <a:gd name="T75" fmla="*/ 517 h 160"/>
                  <a:gd name="T76" fmla="*/ 753 w 188"/>
                  <a:gd name="T77" fmla="*/ 463 h 160"/>
                  <a:gd name="T78" fmla="*/ 722 w 188"/>
                  <a:gd name="T79" fmla="*/ 502 h 160"/>
                  <a:gd name="T80" fmla="*/ 661 w 188"/>
                  <a:gd name="T81" fmla="*/ 453 h 160"/>
                  <a:gd name="T82" fmla="*/ 599 w 188"/>
                  <a:gd name="T83" fmla="*/ 390 h 160"/>
                  <a:gd name="T84" fmla="*/ 522 w 188"/>
                  <a:gd name="T85" fmla="*/ 102 h 160"/>
                  <a:gd name="T86" fmla="*/ 461 w 188"/>
                  <a:gd name="T87" fmla="*/ 24 h 160"/>
                  <a:gd name="T88" fmla="*/ 353 w 188"/>
                  <a:gd name="T89" fmla="*/ 24 h 160"/>
                  <a:gd name="T90" fmla="*/ 302 w 188"/>
                  <a:gd name="T91" fmla="*/ 24 h 160"/>
                  <a:gd name="T92" fmla="*/ 231 w 188"/>
                  <a:gd name="T93" fmla="*/ 0 h 160"/>
                  <a:gd name="T94" fmla="*/ 179 w 188"/>
                  <a:gd name="T95" fmla="*/ 20 h 160"/>
                  <a:gd name="T96" fmla="*/ 123 w 188"/>
                  <a:gd name="T97" fmla="*/ 63 h 160"/>
                  <a:gd name="T98" fmla="*/ 97 w 188"/>
                  <a:gd name="T99" fmla="*/ 102 h 160"/>
                  <a:gd name="T100" fmla="*/ 51 w 188"/>
                  <a:gd name="T101" fmla="*/ 127 h 1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8"/>
                  <a:gd name="T154" fmla="*/ 0 h 160"/>
                  <a:gd name="T155" fmla="*/ 188 w 188"/>
                  <a:gd name="T156" fmla="*/ 160 h 16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8" h="160">
                    <a:moveTo>
                      <a:pt x="10" y="26"/>
                    </a:moveTo>
                    <a:lnTo>
                      <a:pt x="14" y="31"/>
                    </a:lnTo>
                    <a:lnTo>
                      <a:pt x="19" y="39"/>
                    </a:lnTo>
                    <a:lnTo>
                      <a:pt x="26" y="40"/>
                    </a:lnTo>
                    <a:lnTo>
                      <a:pt x="26" y="50"/>
                    </a:lnTo>
                    <a:lnTo>
                      <a:pt x="18" y="50"/>
                    </a:lnTo>
                    <a:lnTo>
                      <a:pt x="18" y="43"/>
                    </a:lnTo>
                    <a:lnTo>
                      <a:pt x="16" y="43"/>
                    </a:lnTo>
                    <a:lnTo>
                      <a:pt x="0" y="50"/>
                    </a:lnTo>
                    <a:lnTo>
                      <a:pt x="5" y="55"/>
                    </a:lnTo>
                    <a:lnTo>
                      <a:pt x="5" y="61"/>
                    </a:lnTo>
                    <a:lnTo>
                      <a:pt x="11" y="64"/>
                    </a:lnTo>
                    <a:lnTo>
                      <a:pt x="21" y="66"/>
                    </a:lnTo>
                    <a:lnTo>
                      <a:pt x="27" y="61"/>
                    </a:lnTo>
                    <a:lnTo>
                      <a:pt x="29" y="72"/>
                    </a:lnTo>
                    <a:lnTo>
                      <a:pt x="22" y="74"/>
                    </a:lnTo>
                    <a:lnTo>
                      <a:pt x="21" y="77"/>
                    </a:lnTo>
                    <a:lnTo>
                      <a:pt x="18" y="79"/>
                    </a:lnTo>
                    <a:lnTo>
                      <a:pt x="13" y="75"/>
                    </a:lnTo>
                    <a:lnTo>
                      <a:pt x="10" y="82"/>
                    </a:lnTo>
                    <a:lnTo>
                      <a:pt x="2" y="90"/>
                    </a:lnTo>
                    <a:lnTo>
                      <a:pt x="6" y="98"/>
                    </a:lnTo>
                    <a:lnTo>
                      <a:pt x="5" y="101"/>
                    </a:lnTo>
                    <a:lnTo>
                      <a:pt x="11" y="107"/>
                    </a:lnTo>
                    <a:lnTo>
                      <a:pt x="19" y="107"/>
                    </a:lnTo>
                    <a:lnTo>
                      <a:pt x="22" y="112"/>
                    </a:lnTo>
                    <a:lnTo>
                      <a:pt x="21" y="115"/>
                    </a:lnTo>
                    <a:lnTo>
                      <a:pt x="22" y="120"/>
                    </a:lnTo>
                    <a:lnTo>
                      <a:pt x="29" y="117"/>
                    </a:lnTo>
                    <a:lnTo>
                      <a:pt x="35" y="123"/>
                    </a:lnTo>
                    <a:lnTo>
                      <a:pt x="45" y="119"/>
                    </a:lnTo>
                    <a:lnTo>
                      <a:pt x="42" y="125"/>
                    </a:lnTo>
                    <a:lnTo>
                      <a:pt x="42" y="131"/>
                    </a:lnTo>
                    <a:lnTo>
                      <a:pt x="29" y="141"/>
                    </a:lnTo>
                    <a:lnTo>
                      <a:pt x="24" y="147"/>
                    </a:lnTo>
                    <a:lnTo>
                      <a:pt x="19" y="147"/>
                    </a:lnTo>
                    <a:lnTo>
                      <a:pt x="11" y="154"/>
                    </a:lnTo>
                    <a:lnTo>
                      <a:pt x="3" y="155"/>
                    </a:lnTo>
                    <a:lnTo>
                      <a:pt x="0" y="159"/>
                    </a:lnTo>
                    <a:lnTo>
                      <a:pt x="3" y="160"/>
                    </a:lnTo>
                    <a:lnTo>
                      <a:pt x="19" y="154"/>
                    </a:lnTo>
                    <a:lnTo>
                      <a:pt x="29" y="149"/>
                    </a:lnTo>
                    <a:lnTo>
                      <a:pt x="48" y="136"/>
                    </a:lnTo>
                    <a:lnTo>
                      <a:pt x="62" y="120"/>
                    </a:lnTo>
                    <a:lnTo>
                      <a:pt x="64" y="117"/>
                    </a:lnTo>
                    <a:lnTo>
                      <a:pt x="59" y="117"/>
                    </a:lnTo>
                    <a:lnTo>
                      <a:pt x="73" y="96"/>
                    </a:lnTo>
                    <a:lnTo>
                      <a:pt x="77" y="95"/>
                    </a:lnTo>
                    <a:lnTo>
                      <a:pt x="77" y="98"/>
                    </a:lnTo>
                    <a:lnTo>
                      <a:pt x="72" y="101"/>
                    </a:lnTo>
                    <a:lnTo>
                      <a:pt x="70" y="111"/>
                    </a:lnTo>
                    <a:lnTo>
                      <a:pt x="73" y="109"/>
                    </a:lnTo>
                    <a:lnTo>
                      <a:pt x="70" y="112"/>
                    </a:lnTo>
                    <a:lnTo>
                      <a:pt x="72" y="114"/>
                    </a:lnTo>
                    <a:lnTo>
                      <a:pt x="82" y="107"/>
                    </a:lnTo>
                    <a:lnTo>
                      <a:pt x="86" y="106"/>
                    </a:lnTo>
                    <a:lnTo>
                      <a:pt x="88" y="101"/>
                    </a:lnTo>
                    <a:lnTo>
                      <a:pt x="86" y="98"/>
                    </a:lnTo>
                    <a:lnTo>
                      <a:pt x="96" y="96"/>
                    </a:lnTo>
                    <a:lnTo>
                      <a:pt x="107" y="103"/>
                    </a:lnTo>
                    <a:lnTo>
                      <a:pt x="117" y="99"/>
                    </a:lnTo>
                    <a:lnTo>
                      <a:pt x="121" y="101"/>
                    </a:lnTo>
                    <a:lnTo>
                      <a:pt x="128" y="101"/>
                    </a:lnTo>
                    <a:lnTo>
                      <a:pt x="145" y="109"/>
                    </a:lnTo>
                    <a:lnTo>
                      <a:pt x="149" y="112"/>
                    </a:lnTo>
                    <a:lnTo>
                      <a:pt x="153" y="119"/>
                    </a:lnTo>
                    <a:lnTo>
                      <a:pt x="163" y="125"/>
                    </a:lnTo>
                    <a:lnTo>
                      <a:pt x="166" y="128"/>
                    </a:lnTo>
                    <a:lnTo>
                      <a:pt x="177" y="135"/>
                    </a:lnTo>
                    <a:lnTo>
                      <a:pt x="188" y="130"/>
                    </a:lnTo>
                    <a:lnTo>
                      <a:pt x="188" y="123"/>
                    </a:lnTo>
                    <a:lnTo>
                      <a:pt x="185" y="117"/>
                    </a:lnTo>
                    <a:lnTo>
                      <a:pt x="180" y="115"/>
                    </a:lnTo>
                    <a:lnTo>
                      <a:pt x="176" y="115"/>
                    </a:lnTo>
                    <a:lnTo>
                      <a:pt x="169" y="111"/>
                    </a:lnTo>
                    <a:lnTo>
                      <a:pt x="163" y="106"/>
                    </a:lnTo>
                    <a:lnTo>
                      <a:pt x="150" y="93"/>
                    </a:lnTo>
                    <a:lnTo>
                      <a:pt x="147" y="95"/>
                    </a:lnTo>
                    <a:lnTo>
                      <a:pt x="144" y="99"/>
                    </a:lnTo>
                    <a:lnTo>
                      <a:pt x="141" y="103"/>
                    </a:lnTo>
                    <a:lnTo>
                      <a:pt x="129" y="96"/>
                    </a:lnTo>
                    <a:lnTo>
                      <a:pt x="129" y="93"/>
                    </a:lnTo>
                    <a:lnTo>
                      <a:pt x="120" y="96"/>
                    </a:lnTo>
                    <a:lnTo>
                      <a:pt x="117" y="80"/>
                    </a:lnTo>
                    <a:lnTo>
                      <a:pt x="109" y="45"/>
                    </a:lnTo>
                    <a:lnTo>
                      <a:pt x="102" y="21"/>
                    </a:lnTo>
                    <a:lnTo>
                      <a:pt x="99" y="10"/>
                    </a:lnTo>
                    <a:lnTo>
                      <a:pt x="90" y="5"/>
                    </a:lnTo>
                    <a:lnTo>
                      <a:pt x="85" y="8"/>
                    </a:lnTo>
                    <a:lnTo>
                      <a:pt x="69" y="5"/>
                    </a:lnTo>
                    <a:lnTo>
                      <a:pt x="64" y="7"/>
                    </a:lnTo>
                    <a:lnTo>
                      <a:pt x="59" y="5"/>
                    </a:lnTo>
                    <a:lnTo>
                      <a:pt x="59" y="4"/>
                    </a:lnTo>
                    <a:lnTo>
                      <a:pt x="45" y="0"/>
                    </a:lnTo>
                    <a:lnTo>
                      <a:pt x="43" y="4"/>
                    </a:lnTo>
                    <a:lnTo>
                      <a:pt x="35" y="4"/>
                    </a:lnTo>
                    <a:lnTo>
                      <a:pt x="29" y="8"/>
                    </a:lnTo>
                    <a:lnTo>
                      <a:pt x="24" y="13"/>
                    </a:lnTo>
                    <a:lnTo>
                      <a:pt x="22" y="18"/>
                    </a:lnTo>
                    <a:lnTo>
                      <a:pt x="19" y="21"/>
                    </a:lnTo>
                    <a:lnTo>
                      <a:pt x="13" y="21"/>
                    </a:lnTo>
                    <a:lnTo>
                      <a:pt x="10" y="26"/>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702" name="Freeform 35"/>
              <p:cNvSpPr>
                <a:spLocks/>
              </p:cNvSpPr>
              <p:nvPr/>
            </p:nvSpPr>
            <p:spPr bwMode="auto">
              <a:xfrm>
                <a:off x="995" y="3308"/>
                <a:ext cx="20" cy="14"/>
              </a:xfrm>
              <a:custGeom>
                <a:avLst/>
                <a:gdLst>
                  <a:gd name="T0" fmla="*/ 10 w 4"/>
                  <a:gd name="T1" fmla="*/ 9 h 3"/>
                  <a:gd name="T2" fmla="*/ 10 w 4"/>
                  <a:gd name="T3" fmla="*/ 5 h 3"/>
                  <a:gd name="T4" fmla="*/ 10 w 4"/>
                  <a:gd name="T5" fmla="*/ 5 h 3"/>
                  <a:gd name="T6" fmla="*/ 10 w 4"/>
                  <a:gd name="T7" fmla="*/ 5 h 3"/>
                  <a:gd name="T8" fmla="*/ 10 w 4"/>
                  <a:gd name="T9" fmla="*/ 5 h 3"/>
                  <a:gd name="T10" fmla="*/ 10 w 4"/>
                  <a:gd name="T11" fmla="*/ 5 h 3"/>
                  <a:gd name="T12" fmla="*/ 10 w 4"/>
                  <a:gd name="T13" fmla="*/ 5 h 3"/>
                  <a:gd name="T14" fmla="*/ 5 w 4"/>
                  <a:gd name="T15" fmla="*/ 0 h 3"/>
                  <a:gd name="T16" fmla="*/ 5 w 4"/>
                  <a:gd name="T17" fmla="*/ 0 h 3"/>
                  <a:gd name="T18" fmla="*/ 0 w 4"/>
                  <a:gd name="T19" fmla="*/ 5 h 3"/>
                  <a:gd name="T20" fmla="*/ 0 w 4"/>
                  <a:gd name="T21" fmla="*/ 5 h 3"/>
                  <a:gd name="T22" fmla="*/ 0 w 4"/>
                  <a:gd name="T23" fmla="*/ 5 h 3"/>
                  <a:gd name="T24" fmla="*/ 0 w 4"/>
                  <a:gd name="T25" fmla="*/ 5 h 3"/>
                  <a:gd name="T26" fmla="*/ 0 w 4"/>
                  <a:gd name="T27" fmla="*/ 5 h 3"/>
                  <a:gd name="T28" fmla="*/ 0 w 4"/>
                  <a:gd name="T29" fmla="*/ 5 h 3"/>
                  <a:gd name="T30" fmla="*/ 0 w 4"/>
                  <a:gd name="T31" fmla="*/ 9 h 3"/>
                  <a:gd name="T32" fmla="*/ 0 w 4"/>
                  <a:gd name="T33" fmla="*/ 9 h 3"/>
                  <a:gd name="T34" fmla="*/ 5 w 4"/>
                  <a:gd name="T35" fmla="*/ 9 h 3"/>
                  <a:gd name="T36" fmla="*/ 5 w 4"/>
                  <a:gd name="T37" fmla="*/ 9 h 3"/>
                  <a:gd name="T38" fmla="*/ 5 w 4"/>
                  <a:gd name="T39" fmla="*/ 14 h 3"/>
                  <a:gd name="T40" fmla="*/ 10 w 4"/>
                  <a:gd name="T41" fmla="*/ 14 h 3"/>
                  <a:gd name="T42" fmla="*/ 10 w 4"/>
                  <a:gd name="T43" fmla="*/ 14 h 3"/>
                  <a:gd name="T44" fmla="*/ 15 w 4"/>
                  <a:gd name="T45" fmla="*/ 14 h 3"/>
                  <a:gd name="T46" fmla="*/ 15 w 4"/>
                  <a:gd name="T47" fmla="*/ 14 h 3"/>
                  <a:gd name="T48" fmla="*/ 20 w 4"/>
                  <a:gd name="T49" fmla="*/ 9 h 3"/>
                  <a:gd name="T50" fmla="*/ 20 w 4"/>
                  <a:gd name="T51" fmla="*/ 9 h 3"/>
                  <a:gd name="T52" fmla="*/ 20 w 4"/>
                  <a:gd name="T53" fmla="*/ 9 h 3"/>
                  <a:gd name="T54" fmla="*/ 20 w 4"/>
                  <a:gd name="T55" fmla="*/ 5 h 3"/>
                  <a:gd name="T56" fmla="*/ 20 w 4"/>
                  <a:gd name="T57" fmla="*/ 5 h 3"/>
                  <a:gd name="T58" fmla="*/ 20 w 4"/>
                  <a:gd name="T59" fmla="*/ 5 h 3"/>
                  <a:gd name="T60" fmla="*/ 20 w 4"/>
                  <a:gd name="T61" fmla="*/ 5 h 3"/>
                  <a:gd name="T62" fmla="*/ 20 w 4"/>
                  <a:gd name="T63" fmla="*/ 5 h 3"/>
                  <a:gd name="T64" fmla="*/ 20 w 4"/>
                  <a:gd name="T65" fmla="*/ 0 h 3"/>
                  <a:gd name="T66" fmla="*/ 20 w 4"/>
                  <a:gd name="T67" fmla="*/ 0 h 3"/>
                  <a:gd name="T68" fmla="*/ 20 w 4"/>
                  <a:gd name="T69" fmla="*/ 0 h 3"/>
                  <a:gd name="T70" fmla="*/ 20 w 4"/>
                  <a:gd name="T71" fmla="*/ 0 h 3"/>
                  <a:gd name="T72" fmla="*/ 20 w 4"/>
                  <a:gd name="T73" fmla="*/ 5 h 3"/>
                  <a:gd name="T74" fmla="*/ 15 w 4"/>
                  <a:gd name="T75" fmla="*/ 5 h 3"/>
                  <a:gd name="T76" fmla="*/ 15 w 4"/>
                  <a:gd name="T77" fmla="*/ 5 h 3"/>
                  <a:gd name="T78" fmla="*/ 10 w 4"/>
                  <a:gd name="T79" fmla="*/ 9 h 3"/>
                  <a:gd name="T80" fmla="*/ 10 w 4"/>
                  <a:gd name="T81" fmla="*/ 9 h 3"/>
                  <a:gd name="T82" fmla="*/ 10 w 4"/>
                  <a:gd name="T83" fmla="*/ 9 h 3"/>
                  <a:gd name="T84" fmla="*/ 10 w 4"/>
                  <a:gd name="T85" fmla="*/ 9 h 3"/>
                  <a:gd name="T86" fmla="*/ 10 w 4"/>
                  <a:gd name="T87" fmla="*/ 14 h 3"/>
                  <a:gd name="T88" fmla="*/ 15 w 4"/>
                  <a:gd name="T89" fmla="*/ 14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
                  <a:gd name="T136" fmla="*/ 0 h 3"/>
                  <a:gd name="T137" fmla="*/ 4 w 4"/>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 h="3">
                    <a:moveTo>
                      <a:pt x="2" y="2"/>
                    </a:moveTo>
                    <a:lnTo>
                      <a:pt x="2" y="1"/>
                    </a:lnTo>
                    <a:lnTo>
                      <a:pt x="1" y="0"/>
                    </a:lnTo>
                    <a:lnTo>
                      <a:pt x="0" y="1"/>
                    </a:lnTo>
                    <a:lnTo>
                      <a:pt x="0" y="2"/>
                    </a:lnTo>
                    <a:lnTo>
                      <a:pt x="1" y="2"/>
                    </a:lnTo>
                    <a:lnTo>
                      <a:pt x="1" y="3"/>
                    </a:lnTo>
                    <a:lnTo>
                      <a:pt x="2" y="3"/>
                    </a:lnTo>
                    <a:lnTo>
                      <a:pt x="3" y="3"/>
                    </a:lnTo>
                    <a:lnTo>
                      <a:pt x="4" y="2"/>
                    </a:lnTo>
                    <a:lnTo>
                      <a:pt x="4" y="1"/>
                    </a:lnTo>
                    <a:lnTo>
                      <a:pt x="4" y="0"/>
                    </a:lnTo>
                    <a:lnTo>
                      <a:pt x="4" y="1"/>
                    </a:lnTo>
                    <a:lnTo>
                      <a:pt x="3" y="1"/>
                    </a:lnTo>
                    <a:lnTo>
                      <a:pt x="2" y="2"/>
                    </a:lnTo>
                    <a:lnTo>
                      <a:pt x="2" y="3"/>
                    </a:lnTo>
                    <a:lnTo>
                      <a:pt x="3" y="3"/>
                    </a:lnTo>
                  </a:path>
                </a:pathLst>
              </a:custGeom>
              <a:solidFill>
                <a:schemeClr val="bg1"/>
              </a:solidFill>
              <a:ln w="12700" cmpd="sng">
                <a:solidFill>
                  <a:schemeClr val="tx1"/>
                </a:solidFill>
                <a:prstDash val="solid"/>
                <a:round/>
                <a:headEnd/>
                <a:tailEnd/>
              </a:ln>
            </p:spPr>
            <p:txBody>
              <a:bodyPr/>
              <a:lstStyle/>
              <a:p>
                <a:endParaRPr lang="en-US"/>
              </a:p>
            </p:txBody>
          </p:sp>
          <p:sp>
            <p:nvSpPr>
              <p:cNvPr id="20703" name="Freeform 36"/>
              <p:cNvSpPr>
                <a:spLocks/>
              </p:cNvSpPr>
              <p:nvPr/>
            </p:nvSpPr>
            <p:spPr bwMode="auto">
              <a:xfrm>
                <a:off x="949" y="3310"/>
                <a:ext cx="46" cy="30"/>
              </a:xfrm>
              <a:custGeom>
                <a:avLst/>
                <a:gdLst>
                  <a:gd name="T0" fmla="*/ 36 w 9"/>
                  <a:gd name="T1" fmla="*/ 0 h 6"/>
                  <a:gd name="T2" fmla="*/ 20 w 9"/>
                  <a:gd name="T3" fmla="*/ 0 h 6"/>
                  <a:gd name="T4" fmla="*/ 15 w 9"/>
                  <a:gd name="T5" fmla="*/ 5 h 6"/>
                  <a:gd name="T6" fmla="*/ 15 w 9"/>
                  <a:gd name="T7" fmla="*/ 5 h 6"/>
                  <a:gd name="T8" fmla="*/ 15 w 9"/>
                  <a:gd name="T9" fmla="*/ 10 h 6"/>
                  <a:gd name="T10" fmla="*/ 15 w 9"/>
                  <a:gd name="T11" fmla="*/ 15 h 6"/>
                  <a:gd name="T12" fmla="*/ 10 w 9"/>
                  <a:gd name="T13" fmla="*/ 15 h 6"/>
                  <a:gd name="T14" fmla="*/ 10 w 9"/>
                  <a:gd name="T15" fmla="*/ 15 h 6"/>
                  <a:gd name="T16" fmla="*/ 5 w 9"/>
                  <a:gd name="T17" fmla="*/ 15 h 6"/>
                  <a:gd name="T18" fmla="*/ 5 w 9"/>
                  <a:gd name="T19" fmla="*/ 20 h 6"/>
                  <a:gd name="T20" fmla="*/ 5 w 9"/>
                  <a:gd name="T21" fmla="*/ 25 h 6"/>
                  <a:gd name="T22" fmla="*/ 0 w 9"/>
                  <a:gd name="T23" fmla="*/ 25 h 6"/>
                  <a:gd name="T24" fmla="*/ 0 w 9"/>
                  <a:gd name="T25" fmla="*/ 30 h 6"/>
                  <a:gd name="T26" fmla="*/ 0 w 9"/>
                  <a:gd name="T27" fmla="*/ 30 h 6"/>
                  <a:gd name="T28" fmla="*/ 0 w 9"/>
                  <a:gd name="T29" fmla="*/ 30 h 6"/>
                  <a:gd name="T30" fmla="*/ 0 w 9"/>
                  <a:gd name="T31" fmla="*/ 30 h 6"/>
                  <a:gd name="T32" fmla="*/ 0 w 9"/>
                  <a:gd name="T33" fmla="*/ 30 h 6"/>
                  <a:gd name="T34" fmla="*/ 0 w 9"/>
                  <a:gd name="T35" fmla="*/ 30 h 6"/>
                  <a:gd name="T36" fmla="*/ 0 w 9"/>
                  <a:gd name="T37" fmla="*/ 30 h 6"/>
                  <a:gd name="T38" fmla="*/ 5 w 9"/>
                  <a:gd name="T39" fmla="*/ 30 h 6"/>
                  <a:gd name="T40" fmla="*/ 10 w 9"/>
                  <a:gd name="T41" fmla="*/ 30 h 6"/>
                  <a:gd name="T42" fmla="*/ 15 w 9"/>
                  <a:gd name="T43" fmla="*/ 25 h 6"/>
                  <a:gd name="T44" fmla="*/ 31 w 9"/>
                  <a:gd name="T45" fmla="*/ 15 h 6"/>
                  <a:gd name="T46" fmla="*/ 36 w 9"/>
                  <a:gd name="T47" fmla="*/ 10 h 6"/>
                  <a:gd name="T48" fmla="*/ 41 w 9"/>
                  <a:gd name="T49" fmla="*/ 10 h 6"/>
                  <a:gd name="T50" fmla="*/ 46 w 9"/>
                  <a:gd name="T51" fmla="*/ 5 h 6"/>
                  <a:gd name="T52" fmla="*/ 46 w 9"/>
                  <a:gd name="T53" fmla="*/ 5 h 6"/>
                  <a:gd name="T54" fmla="*/ 46 w 9"/>
                  <a:gd name="T55" fmla="*/ 5 h 6"/>
                  <a:gd name="T56" fmla="*/ 41 w 9"/>
                  <a:gd name="T57" fmla="*/ 0 h 6"/>
                  <a:gd name="T58" fmla="*/ 41 w 9"/>
                  <a:gd name="T59" fmla="*/ 0 h 6"/>
                  <a:gd name="T60" fmla="*/ 41 w 9"/>
                  <a:gd name="T61" fmla="*/ 0 h 6"/>
                  <a:gd name="T62" fmla="*/ 41 w 9"/>
                  <a:gd name="T63" fmla="*/ 0 h 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
                  <a:gd name="T97" fmla="*/ 0 h 6"/>
                  <a:gd name="T98" fmla="*/ 9 w 9"/>
                  <a:gd name="T99" fmla="*/ 6 h 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 h="6">
                    <a:moveTo>
                      <a:pt x="8" y="0"/>
                    </a:moveTo>
                    <a:lnTo>
                      <a:pt x="7" y="0"/>
                    </a:lnTo>
                    <a:lnTo>
                      <a:pt x="6" y="0"/>
                    </a:lnTo>
                    <a:lnTo>
                      <a:pt x="4" y="0"/>
                    </a:lnTo>
                    <a:lnTo>
                      <a:pt x="4" y="1"/>
                    </a:lnTo>
                    <a:lnTo>
                      <a:pt x="3" y="1"/>
                    </a:lnTo>
                    <a:lnTo>
                      <a:pt x="3" y="2"/>
                    </a:lnTo>
                    <a:lnTo>
                      <a:pt x="3" y="3"/>
                    </a:lnTo>
                    <a:lnTo>
                      <a:pt x="2" y="3"/>
                    </a:lnTo>
                    <a:lnTo>
                      <a:pt x="1" y="3"/>
                    </a:lnTo>
                    <a:lnTo>
                      <a:pt x="1" y="4"/>
                    </a:lnTo>
                    <a:lnTo>
                      <a:pt x="1" y="5"/>
                    </a:lnTo>
                    <a:lnTo>
                      <a:pt x="0" y="5"/>
                    </a:lnTo>
                    <a:lnTo>
                      <a:pt x="0" y="6"/>
                    </a:lnTo>
                    <a:lnTo>
                      <a:pt x="1" y="6"/>
                    </a:lnTo>
                    <a:lnTo>
                      <a:pt x="2" y="6"/>
                    </a:lnTo>
                    <a:lnTo>
                      <a:pt x="2" y="5"/>
                    </a:lnTo>
                    <a:lnTo>
                      <a:pt x="3" y="5"/>
                    </a:lnTo>
                    <a:lnTo>
                      <a:pt x="5" y="4"/>
                    </a:lnTo>
                    <a:lnTo>
                      <a:pt x="6" y="3"/>
                    </a:lnTo>
                    <a:lnTo>
                      <a:pt x="7" y="2"/>
                    </a:lnTo>
                    <a:lnTo>
                      <a:pt x="8" y="2"/>
                    </a:lnTo>
                    <a:lnTo>
                      <a:pt x="9" y="1"/>
                    </a:lnTo>
                    <a:lnTo>
                      <a:pt x="8" y="0"/>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704" name="Freeform 37"/>
              <p:cNvSpPr>
                <a:spLocks/>
              </p:cNvSpPr>
              <p:nvPr/>
            </p:nvSpPr>
            <p:spPr bwMode="auto">
              <a:xfrm>
                <a:off x="903" y="3332"/>
                <a:ext cx="46" cy="34"/>
              </a:xfrm>
              <a:custGeom>
                <a:avLst/>
                <a:gdLst>
                  <a:gd name="T0" fmla="*/ 41 w 9"/>
                  <a:gd name="T1" fmla="*/ 15 h 7"/>
                  <a:gd name="T2" fmla="*/ 41 w 9"/>
                  <a:gd name="T3" fmla="*/ 5 h 7"/>
                  <a:gd name="T4" fmla="*/ 26 w 9"/>
                  <a:gd name="T5" fmla="*/ 15 h 7"/>
                  <a:gd name="T6" fmla="*/ 20 w 9"/>
                  <a:gd name="T7" fmla="*/ 19 h 7"/>
                  <a:gd name="T8" fmla="*/ 20 w 9"/>
                  <a:gd name="T9" fmla="*/ 19 h 7"/>
                  <a:gd name="T10" fmla="*/ 10 w 9"/>
                  <a:gd name="T11" fmla="*/ 24 h 7"/>
                  <a:gd name="T12" fmla="*/ 5 w 9"/>
                  <a:gd name="T13" fmla="*/ 29 h 7"/>
                  <a:gd name="T14" fmla="*/ 0 w 9"/>
                  <a:gd name="T15" fmla="*/ 29 h 7"/>
                  <a:gd name="T16" fmla="*/ 10 w 9"/>
                  <a:gd name="T17" fmla="*/ 29 h 7"/>
                  <a:gd name="T18" fmla="*/ 15 w 9"/>
                  <a:gd name="T19" fmla="*/ 24 h 7"/>
                  <a:gd name="T20" fmla="*/ 31 w 9"/>
                  <a:gd name="T21" fmla="*/ 19 h 7"/>
                  <a:gd name="T22" fmla="*/ 41 w 9"/>
                  <a:gd name="T23" fmla="*/ 15 h 7"/>
                  <a:gd name="T24" fmla="*/ 41 w 9"/>
                  <a:gd name="T25" fmla="*/ 15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7"/>
                  <a:gd name="T41" fmla="*/ 9 w 9"/>
                  <a:gd name="T42" fmla="*/ 7 h 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7">
                    <a:moveTo>
                      <a:pt x="8" y="3"/>
                    </a:moveTo>
                    <a:cubicBezTo>
                      <a:pt x="8" y="2"/>
                      <a:pt x="9" y="1"/>
                      <a:pt x="8" y="1"/>
                    </a:cubicBezTo>
                    <a:cubicBezTo>
                      <a:pt x="7" y="0"/>
                      <a:pt x="5" y="2"/>
                      <a:pt x="5" y="3"/>
                    </a:cubicBezTo>
                    <a:cubicBezTo>
                      <a:pt x="4" y="3"/>
                      <a:pt x="4" y="3"/>
                      <a:pt x="4" y="4"/>
                    </a:cubicBezTo>
                    <a:cubicBezTo>
                      <a:pt x="4" y="4"/>
                      <a:pt x="4" y="4"/>
                      <a:pt x="4" y="4"/>
                    </a:cubicBezTo>
                    <a:cubicBezTo>
                      <a:pt x="3" y="5"/>
                      <a:pt x="3" y="5"/>
                      <a:pt x="2" y="5"/>
                    </a:cubicBezTo>
                    <a:cubicBezTo>
                      <a:pt x="2" y="5"/>
                      <a:pt x="2" y="5"/>
                      <a:pt x="1" y="6"/>
                    </a:cubicBezTo>
                    <a:cubicBezTo>
                      <a:pt x="1" y="6"/>
                      <a:pt x="0" y="6"/>
                      <a:pt x="0" y="6"/>
                    </a:cubicBezTo>
                    <a:cubicBezTo>
                      <a:pt x="1" y="7"/>
                      <a:pt x="1" y="7"/>
                      <a:pt x="2" y="6"/>
                    </a:cubicBezTo>
                    <a:cubicBezTo>
                      <a:pt x="2" y="6"/>
                      <a:pt x="3" y="5"/>
                      <a:pt x="3" y="5"/>
                    </a:cubicBezTo>
                    <a:cubicBezTo>
                      <a:pt x="4" y="5"/>
                      <a:pt x="5" y="5"/>
                      <a:pt x="6" y="4"/>
                    </a:cubicBezTo>
                    <a:cubicBezTo>
                      <a:pt x="7" y="4"/>
                      <a:pt x="7" y="3"/>
                      <a:pt x="8" y="3"/>
                    </a:cubicBezTo>
                    <a:cubicBezTo>
                      <a:pt x="8" y="3"/>
                      <a:pt x="8" y="3"/>
                      <a:pt x="8" y="3"/>
                    </a:cubicBezTo>
                    <a:close/>
                  </a:path>
                </a:pathLst>
              </a:custGeom>
              <a:solidFill>
                <a:schemeClr val="bg1"/>
              </a:solidFill>
              <a:ln w="12700" cmpd="sng">
                <a:solidFill>
                  <a:schemeClr val="tx1"/>
                </a:solidFill>
                <a:prstDash val="solid"/>
                <a:round/>
                <a:headEnd/>
                <a:tailEnd/>
              </a:ln>
            </p:spPr>
            <p:txBody>
              <a:bodyPr/>
              <a:lstStyle/>
              <a:p>
                <a:endParaRPr lang="en-US"/>
              </a:p>
            </p:txBody>
          </p:sp>
          <p:sp>
            <p:nvSpPr>
              <p:cNvPr id="20705" name="Freeform 38"/>
              <p:cNvSpPr>
                <a:spLocks/>
              </p:cNvSpPr>
              <p:nvPr/>
            </p:nvSpPr>
            <p:spPr bwMode="auto">
              <a:xfrm>
                <a:off x="903" y="3337"/>
                <a:ext cx="41" cy="29"/>
              </a:xfrm>
              <a:custGeom>
                <a:avLst/>
                <a:gdLst>
                  <a:gd name="T0" fmla="*/ 41 w 8"/>
                  <a:gd name="T1" fmla="*/ 10 h 6"/>
                  <a:gd name="T2" fmla="*/ 41 w 8"/>
                  <a:gd name="T3" fmla="*/ 5 h 6"/>
                  <a:gd name="T4" fmla="*/ 41 w 8"/>
                  <a:gd name="T5" fmla="*/ 5 h 6"/>
                  <a:gd name="T6" fmla="*/ 41 w 8"/>
                  <a:gd name="T7" fmla="*/ 0 h 6"/>
                  <a:gd name="T8" fmla="*/ 41 w 8"/>
                  <a:gd name="T9" fmla="*/ 0 h 6"/>
                  <a:gd name="T10" fmla="*/ 41 w 8"/>
                  <a:gd name="T11" fmla="*/ 0 h 6"/>
                  <a:gd name="T12" fmla="*/ 41 w 8"/>
                  <a:gd name="T13" fmla="*/ 0 h 6"/>
                  <a:gd name="T14" fmla="*/ 41 w 8"/>
                  <a:gd name="T15" fmla="*/ 0 h 6"/>
                  <a:gd name="T16" fmla="*/ 41 w 8"/>
                  <a:gd name="T17" fmla="*/ 0 h 6"/>
                  <a:gd name="T18" fmla="*/ 41 w 8"/>
                  <a:gd name="T19" fmla="*/ 0 h 6"/>
                  <a:gd name="T20" fmla="*/ 36 w 8"/>
                  <a:gd name="T21" fmla="*/ 0 h 6"/>
                  <a:gd name="T22" fmla="*/ 36 w 8"/>
                  <a:gd name="T23" fmla="*/ 0 h 6"/>
                  <a:gd name="T24" fmla="*/ 31 w 8"/>
                  <a:gd name="T25" fmla="*/ 0 h 6"/>
                  <a:gd name="T26" fmla="*/ 26 w 8"/>
                  <a:gd name="T27" fmla="*/ 5 h 6"/>
                  <a:gd name="T28" fmla="*/ 26 w 8"/>
                  <a:gd name="T29" fmla="*/ 10 h 6"/>
                  <a:gd name="T30" fmla="*/ 26 w 8"/>
                  <a:gd name="T31" fmla="*/ 10 h 6"/>
                  <a:gd name="T32" fmla="*/ 21 w 8"/>
                  <a:gd name="T33" fmla="*/ 10 h 6"/>
                  <a:gd name="T34" fmla="*/ 21 w 8"/>
                  <a:gd name="T35" fmla="*/ 10 h 6"/>
                  <a:gd name="T36" fmla="*/ 21 w 8"/>
                  <a:gd name="T37" fmla="*/ 10 h 6"/>
                  <a:gd name="T38" fmla="*/ 21 w 8"/>
                  <a:gd name="T39" fmla="*/ 15 h 6"/>
                  <a:gd name="T40" fmla="*/ 21 w 8"/>
                  <a:gd name="T41" fmla="*/ 15 h 6"/>
                  <a:gd name="T42" fmla="*/ 21 w 8"/>
                  <a:gd name="T43" fmla="*/ 15 h 6"/>
                  <a:gd name="T44" fmla="*/ 21 w 8"/>
                  <a:gd name="T45" fmla="*/ 15 h 6"/>
                  <a:gd name="T46" fmla="*/ 10 w 8"/>
                  <a:gd name="T47" fmla="*/ 19 h 6"/>
                  <a:gd name="T48" fmla="*/ 10 w 8"/>
                  <a:gd name="T49" fmla="*/ 19 h 6"/>
                  <a:gd name="T50" fmla="*/ 10 w 8"/>
                  <a:gd name="T51" fmla="*/ 19 h 6"/>
                  <a:gd name="T52" fmla="*/ 10 w 8"/>
                  <a:gd name="T53" fmla="*/ 19 h 6"/>
                  <a:gd name="T54" fmla="*/ 5 w 8"/>
                  <a:gd name="T55" fmla="*/ 19 h 6"/>
                  <a:gd name="T56" fmla="*/ 5 w 8"/>
                  <a:gd name="T57" fmla="*/ 24 h 6"/>
                  <a:gd name="T58" fmla="*/ 5 w 8"/>
                  <a:gd name="T59" fmla="*/ 24 h 6"/>
                  <a:gd name="T60" fmla="*/ 0 w 8"/>
                  <a:gd name="T61" fmla="*/ 24 h 6"/>
                  <a:gd name="T62" fmla="*/ 0 w 8"/>
                  <a:gd name="T63" fmla="*/ 24 h 6"/>
                  <a:gd name="T64" fmla="*/ 0 w 8"/>
                  <a:gd name="T65" fmla="*/ 24 h 6"/>
                  <a:gd name="T66" fmla="*/ 5 w 8"/>
                  <a:gd name="T67" fmla="*/ 29 h 6"/>
                  <a:gd name="T68" fmla="*/ 5 w 8"/>
                  <a:gd name="T69" fmla="*/ 29 h 6"/>
                  <a:gd name="T70" fmla="*/ 5 w 8"/>
                  <a:gd name="T71" fmla="*/ 29 h 6"/>
                  <a:gd name="T72" fmla="*/ 5 w 8"/>
                  <a:gd name="T73" fmla="*/ 29 h 6"/>
                  <a:gd name="T74" fmla="*/ 10 w 8"/>
                  <a:gd name="T75" fmla="*/ 24 h 6"/>
                  <a:gd name="T76" fmla="*/ 10 w 8"/>
                  <a:gd name="T77" fmla="*/ 24 h 6"/>
                  <a:gd name="T78" fmla="*/ 15 w 8"/>
                  <a:gd name="T79" fmla="*/ 24 h 6"/>
                  <a:gd name="T80" fmla="*/ 15 w 8"/>
                  <a:gd name="T81" fmla="*/ 19 h 6"/>
                  <a:gd name="T82" fmla="*/ 15 w 8"/>
                  <a:gd name="T83" fmla="*/ 19 h 6"/>
                  <a:gd name="T84" fmla="*/ 26 w 8"/>
                  <a:gd name="T85" fmla="*/ 19 h 6"/>
                  <a:gd name="T86" fmla="*/ 26 w 8"/>
                  <a:gd name="T87" fmla="*/ 15 h 6"/>
                  <a:gd name="T88" fmla="*/ 31 w 8"/>
                  <a:gd name="T89" fmla="*/ 15 h 6"/>
                  <a:gd name="T90" fmla="*/ 36 w 8"/>
                  <a:gd name="T91" fmla="*/ 15 h 6"/>
                  <a:gd name="T92" fmla="*/ 36 w 8"/>
                  <a:gd name="T93" fmla="*/ 10 h 6"/>
                  <a:gd name="T94" fmla="*/ 36 w 8"/>
                  <a:gd name="T95" fmla="*/ 10 h 6"/>
                  <a:gd name="T96" fmla="*/ 41 w 8"/>
                  <a:gd name="T97" fmla="*/ 10 h 6"/>
                  <a:gd name="T98" fmla="*/ 41 w 8"/>
                  <a:gd name="T99" fmla="*/ 10 h 6"/>
                  <a:gd name="T100" fmla="*/ 41 w 8"/>
                  <a:gd name="T101" fmla="*/ 10 h 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
                  <a:gd name="T154" fmla="*/ 0 h 6"/>
                  <a:gd name="T155" fmla="*/ 8 w 8"/>
                  <a:gd name="T156" fmla="*/ 6 h 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 h="6">
                    <a:moveTo>
                      <a:pt x="8" y="2"/>
                    </a:moveTo>
                    <a:lnTo>
                      <a:pt x="8" y="1"/>
                    </a:lnTo>
                    <a:lnTo>
                      <a:pt x="8" y="0"/>
                    </a:lnTo>
                    <a:lnTo>
                      <a:pt x="7" y="0"/>
                    </a:lnTo>
                    <a:lnTo>
                      <a:pt x="6" y="0"/>
                    </a:lnTo>
                    <a:lnTo>
                      <a:pt x="5" y="1"/>
                    </a:lnTo>
                    <a:lnTo>
                      <a:pt x="5" y="2"/>
                    </a:lnTo>
                    <a:lnTo>
                      <a:pt x="4" y="2"/>
                    </a:lnTo>
                    <a:lnTo>
                      <a:pt x="4" y="3"/>
                    </a:lnTo>
                    <a:lnTo>
                      <a:pt x="2" y="4"/>
                    </a:lnTo>
                    <a:lnTo>
                      <a:pt x="1" y="4"/>
                    </a:lnTo>
                    <a:lnTo>
                      <a:pt x="1" y="5"/>
                    </a:lnTo>
                    <a:lnTo>
                      <a:pt x="0" y="5"/>
                    </a:lnTo>
                    <a:lnTo>
                      <a:pt x="1" y="6"/>
                    </a:lnTo>
                    <a:lnTo>
                      <a:pt x="2" y="5"/>
                    </a:lnTo>
                    <a:lnTo>
                      <a:pt x="3" y="5"/>
                    </a:lnTo>
                    <a:lnTo>
                      <a:pt x="3" y="4"/>
                    </a:lnTo>
                    <a:lnTo>
                      <a:pt x="5" y="4"/>
                    </a:lnTo>
                    <a:lnTo>
                      <a:pt x="5" y="3"/>
                    </a:lnTo>
                    <a:lnTo>
                      <a:pt x="6" y="3"/>
                    </a:lnTo>
                    <a:lnTo>
                      <a:pt x="7" y="3"/>
                    </a:lnTo>
                    <a:lnTo>
                      <a:pt x="7" y="2"/>
                    </a:lnTo>
                    <a:lnTo>
                      <a:pt x="8" y="2"/>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706" name="Freeform 39"/>
              <p:cNvSpPr>
                <a:spLocks/>
              </p:cNvSpPr>
              <p:nvPr/>
            </p:nvSpPr>
            <p:spPr bwMode="auto">
              <a:xfrm>
                <a:off x="877" y="3376"/>
                <a:ext cx="4" cy="5"/>
              </a:xfrm>
              <a:custGeom>
                <a:avLst/>
                <a:gdLst>
                  <a:gd name="T0" fmla="*/ 4 w 1"/>
                  <a:gd name="T1" fmla="*/ 0 h 1"/>
                  <a:gd name="T2" fmla="*/ 0 w 1"/>
                  <a:gd name="T3" fmla="*/ 0 h 1"/>
                  <a:gd name="T4" fmla="*/ 0 w 1"/>
                  <a:gd name="T5" fmla="*/ 5 h 1"/>
                  <a:gd name="T6" fmla="*/ 4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0"/>
                    </a:moveTo>
                    <a:cubicBezTo>
                      <a:pt x="1" y="0"/>
                      <a:pt x="0" y="0"/>
                      <a:pt x="0" y="0"/>
                    </a:cubicBezTo>
                    <a:cubicBezTo>
                      <a:pt x="0" y="0"/>
                      <a:pt x="0" y="1"/>
                      <a:pt x="0" y="1"/>
                    </a:cubicBezTo>
                    <a:cubicBezTo>
                      <a:pt x="1" y="1"/>
                      <a:pt x="1" y="1"/>
                      <a:pt x="1" y="0"/>
                    </a:cubicBezTo>
                    <a:close/>
                  </a:path>
                </a:pathLst>
              </a:custGeom>
              <a:solidFill>
                <a:schemeClr val="bg1"/>
              </a:solidFill>
              <a:ln w="12700" cmpd="sng">
                <a:solidFill>
                  <a:schemeClr val="tx1"/>
                </a:solidFill>
                <a:prstDash val="solid"/>
                <a:round/>
                <a:headEnd/>
                <a:tailEnd/>
              </a:ln>
            </p:spPr>
            <p:txBody>
              <a:bodyPr/>
              <a:lstStyle/>
              <a:p>
                <a:endParaRPr lang="en-US"/>
              </a:p>
            </p:txBody>
          </p:sp>
          <p:sp>
            <p:nvSpPr>
              <p:cNvPr id="20707" name="Freeform 40"/>
              <p:cNvSpPr>
                <a:spLocks/>
              </p:cNvSpPr>
              <p:nvPr/>
            </p:nvSpPr>
            <p:spPr bwMode="auto">
              <a:xfrm>
                <a:off x="877" y="3376"/>
                <a:ext cx="4" cy="5"/>
              </a:xfrm>
              <a:custGeom>
                <a:avLst/>
                <a:gdLst>
                  <a:gd name="T0" fmla="*/ 4 w 1"/>
                  <a:gd name="T1" fmla="*/ 0 h 1"/>
                  <a:gd name="T2" fmla="*/ 4 w 1"/>
                  <a:gd name="T3" fmla="*/ 0 h 1"/>
                  <a:gd name="T4" fmla="*/ 4 w 1"/>
                  <a:gd name="T5" fmla="*/ 0 h 1"/>
                  <a:gd name="T6" fmla="*/ 4 w 1"/>
                  <a:gd name="T7" fmla="*/ 0 h 1"/>
                  <a:gd name="T8" fmla="*/ 0 w 1"/>
                  <a:gd name="T9" fmla="*/ 0 h 1"/>
                  <a:gd name="T10" fmla="*/ 0 w 1"/>
                  <a:gd name="T11" fmla="*/ 0 h 1"/>
                  <a:gd name="T12" fmla="*/ 0 w 1"/>
                  <a:gd name="T13" fmla="*/ 0 h 1"/>
                  <a:gd name="T14" fmla="*/ 0 w 1"/>
                  <a:gd name="T15" fmla="*/ 0 h 1"/>
                  <a:gd name="T16" fmla="*/ 0 w 1"/>
                  <a:gd name="T17" fmla="*/ 5 h 1"/>
                  <a:gd name="T18" fmla="*/ 0 w 1"/>
                  <a:gd name="T19" fmla="*/ 5 h 1"/>
                  <a:gd name="T20" fmla="*/ 0 w 1"/>
                  <a:gd name="T21" fmla="*/ 5 h 1"/>
                  <a:gd name="T22" fmla="*/ 0 w 1"/>
                  <a:gd name="T23" fmla="*/ 5 h 1"/>
                  <a:gd name="T24" fmla="*/ 0 w 1"/>
                  <a:gd name="T25" fmla="*/ 5 h 1"/>
                  <a:gd name="T26" fmla="*/ 4 w 1"/>
                  <a:gd name="T27" fmla="*/ 5 h 1"/>
                  <a:gd name="T28" fmla="*/ 4 w 1"/>
                  <a:gd name="T29" fmla="*/ 0 h 1"/>
                  <a:gd name="T30" fmla="*/ 4 w 1"/>
                  <a:gd name="T31" fmla="*/ 0 h 1"/>
                  <a:gd name="T32" fmla="*/ 4 w 1"/>
                  <a:gd name="T33" fmla="*/ 0 h 1"/>
                  <a:gd name="T34" fmla="*/ 4 w 1"/>
                  <a:gd name="T35" fmla="*/ 0 h 1"/>
                  <a:gd name="T36" fmla="*/ 4 w 1"/>
                  <a:gd name="T37" fmla="*/ 0 h 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
                  <a:gd name="T58" fmla="*/ 0 h 1"/>
                  <a:gd name="T59" fmla="*/ 1 w 1"/>
                  <a:gd name="T60" fmla="*/ 1 h 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 h="1">
                    <a:moveTo>
                      <a:pt x="1" y="0"/>
                    </a:moveTo>
                    <a:lnTo>
                      <a:pt x="1" y="0"/>
                    </a:lnTo>
                    <a:lnTo>
                      <a:pt x="0" y="0"/>
                    </a:lnTo>
                    <a:lnTo>
                      <a:pt x="0" y="1"/>
                    </a:lnTo>
                    <a:lnTo>
                      <a:pt x="1" y="1"/>
                    </a:lnTo>
                    <a:lnTo>
                      <a:pt x="1" y="0"/>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708" name="Freeform 41"/>
              <p:cNvSpPr>
                <a:spLocks/>
              </p:cNvSpPr>
              <p:nvPr/>
            </p:nvSpPr>
            <p:spPr bwMode="auto">
              <a:xfrm>
                <a:off x="836" y="3382"/>
                <a:ext cx="14" cy="14"/>
              </a:xfrm>
              <a:custGeom>
                <a:avLst/>
                <a:gdLst>
                  <a:gd name="T0" fmla="*/ 9 w 3"/>
                  <a:gd name="T1" fmla="*/ 5 h 3"/>
                  <a:gd name="T2" fmla="*/ 14 w 3"/>
                  <a:gd name="T3" fmla="*/ 5 h 3"/>
                  <a:gd name="T4" fmla="*/ 9 w 3"/>
                  <a:gd name="T5" fmla="*/ 5 h 3"/>
                  <a:gd name="T6" fmla="*/ 14 w 3"/>
                  <a:gd name="T7" fmla="*/ 9 h 3"/>
                  <a:gd name="T8" fmla="*/ 9 w 3"/>
                  <a:gd name="T9" fmla="*/ 9 h 3"/>
                  <a:gd name="T10" fmla="*/ 5 w 3"/>
                  <a:gd name="T11" fmla="*/ 14 h 3"/>
                  <a:gd name="T12" fmla="*/ 0 w 3"/>
                  <a:gd name="T13" fmla="*/ 14 h 3"/>
                  <a:gd name="T14" fmla="*/ 5 w 3"/>
                  <a:gd name="T15" fmla="*/ 5 h 3"/>
                  <a:gd name="T16" fmla="*/ 9 w 3"/>
                  <a:gd name="T17" fmla="*/ 5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2" y="1"/>
                    </a:moveTo>
                    <a:cubicBezTo>
                      <a:pt x="2" y="0"/>
                      <a:pt x="3" y="0"/>
                      <a:pt x="3" y="1"/>
                    </a:cubicBezTo>
                    <a:cubicBezTo>
                      <a:pt x="3" y="1"/>
                      <a:pt x="3" y="1"/>
                      <a:pt x="2" y="1"/>
                    </a:cubicBezTo>
                    <a:cubicBezTo>
                      <a:pt x="2" y="2"/>
                      <a:pt x="3" y="2"/>
                      <a:pt x="3" y="2"/>
                    </a:cubicBezTo>
                    <a:cubicBezTo>
                      <a:pt x="3" y="2"/>
                      <a:pt x="2" y="2"/>
                      <a:pt x="2" y="2"/>
                    </a:cubicBezTo>
                    <a:cubicBezTo>
                      <a:pt x="2" y="2"/>
                      <a:pt x="2" y="2"/>
                      <a:pt x="1" y="3"/>
                    </a:cubicBezTo>
                    <a:cubicBezTo>
                      <a:pt x="1" y="3"/>
                      <a:pt x="0" y="3"/>
                      <a:pt x="0" y="3"/>
                    </a:cubicBezTo>
                    <a:cubicBezTo>
                      <a:pt x="0" y="2"/>
                      <a:pt x="1" y="2"/>
                      <a:pt x="1" y="1"/>
                    </a:cubicBezTo>
                    <a:cubicBezTo>
                      <a:pt x="2" y="1"/>
                      <a:pt x="2" y="1"/>
                      <a:pt x="2" y="1"/>
                    </a:cubicBezTo>
                    <a:close/>
                  </a:path>
                </a:pathLst>
              </a:custGeom>
              <a:solidFill>
                <a:schemeClr val="bg1"/>
              </a:solidFill>
              <a:ln w="12700" cmpd="sng">
                <a:solidFill>
                  <a:schemeClr val="tx1"/>
                </a:solidFill>
                <a:prstDash val="solid"/>
                <a:round/>
                <a:headEnd/>
                <a:tailEnd/>
              </a:ln>
            </p:spPr>
            <p:txBody>
              <a:bodyPr/>
              <a:lstStyle/>
              <a:p>
                <a:endParaRPr lang="en-US"/>
              </a:p>
            </p:txBody>
          </p:sp>
          <p:sp>
            <p:nvSpPr>
              <p:cNvPr id="20709" name="Freeform 42"/>
              <p:cNvSpPr>
                <a:spLocks/>
              </p:cNvSpPr>
              <p:nvPr/>
            </p:nvSpPr>
            <p:spPr bwMode="auto">
              <a:xfrm>
                <a:off x="840" y="3384"/>
                <a:ext cx="15" cy="9"/>
              </a:xfrm>
              <a:custGeom>
                <a:avLst/>
                <a:gdLst>
                  <a:gd name="T0" fmla="*/ 10 w 3"/>
                  <a:gd name="T1" fmla="*/ 0 h 2"/>
                  <a:gd name="T2" fmla="*/ 10 w 3"/>
                  <a:gd name="T3" fmla="*/ 0 h 2"/>
                  <a:gd name="T4" fmla="*/ 10 w 3"/>
                  <a:gd name="T5" fmla="*/ 0 h 2"/>
                  <a:gd name="T6" fmla="*/ 10 w 3"/>
                  <a:gd name="T7" fmla="*/ 0 h 2"/>
                  <a:gd name="T8" fmla="*/ 15 w 3"/>
                  <a:gd name="T9" fmla="*/ 0 h 2"/>
                  <a:gd name="T10" fmla="*/ 15 w 3"/>
                  <a:gd name="T11" fmla="*/ 0 h 2"/>
                  <a:gd name="T12" fmla="*/ 15 w 3"/>
                  <a:gd name="T13" fmla="*/ 0 h 2"/>
                  <a:gd name="T14" fmla="*/ 15 w 3"/>
                  <a:gd name="T15" fmla="*/ 0 h 2"/>
                  <a:gd name="T16" fmla="*/ 15 w 3"/>
                  <a:gd name="T17" fmla="*/ 0 h 2"/>
                  <a:gd name="T18" fmla="*/ 15 w 3"/>
                  <a:gd name="T19" fmla="*/ 0 h 2"/>
                  <a:gd name="T20" fmla="*/ 15 w 3"/>
                  <a:gd name="T21" fmla="*/ 0 h 2"/>
                  <a:gd name="T22" fmla="*/ 10 w 3"/>
                  <a:gd name="T23" fmla="*/ 0 h 2"/>
                  <a:gd name="T24" fmla="*/ 10 w 3"/>
                  <a:gd name="T25" fmla="*/ 5 h 2"/>
                  <a:gd name="T26" fmla="*/ 15 w 3"/>
                  <a:gd name="T27" fmla="*/ 5 h 2"/>
                  <a:gd name="T28" fmla="*/ 15 w 3"/>
                  <a:gd name="T29" fmla="*/ 5 h 2"/>
                  <a:gd name="T30" fmla="*/ 15 w 3"/>
                  <a:gd name="T31" fmla="*/ 5 h 2"/>
                  <a:gd name="T32" fmla="*/ 10 w 3"/>
                  <a:gd name="T33" fmla="*/ 5 h 2"/>
                  <a:gd name="T34" fmla="*/ 10 w 3"/>
                  <a:gd name="T35" fmla="*/ 5 h 2"/>
                  <a:gd name="T36" fmla="*/ 10 w 3"/>
                  <a:gd name="T37" fmla="*/ 5 h 2"/>
                  <a:gd name="T38" fmla="*/ 10 w 3"/>
                  <a:gd name="T39" fmla="*/ 5 h 2"/>
                  <a:gd name="T40" fmla="*/ 10 w 3"/>
                  <a:gd name="T41" fmla="*/ 5 h 2"/>
                  <a:gd name="T42" fmla="*/ 5 w 3"/>
                  <a:gd name="T43" fmla="*/ 9 h 2"/>
                  <a:gd name="T44" fmla="*/ 5 w 3"/>
                  <a:gd name="T45" fmla="*/ 9 h 2"/>
                  <a:gd name="T46" fmla="*/ 5 w 3"/>
                  <a:gd name="T47" fmla="*/ 9 h 2"/>
                  <a:gd name="T48" fmla="*/ 0 w 3"/>
                  <a:gd name="T49" fmla="*/ 9 h 2"/>
                  <a:gd name="T50" fmla="*/ 0 w 3"/>
                  <a:gd name="T51" fmla="*/ 9 h 2"/>
                  <a:gd name="T52" fmla="*/ 0 w 3"/>
                  <a:gd name="T53" fmla="*/ 5 h 2"/>
                  <a:gd name="T54" fmla="*/ 5 w 3"/>
                  <a:gd name="T55" fmla="*/ 5 h 2"/>
                  <a:gd name="T56" fmla="*/ 5 w 3"/>
                  <a:gd name="T57" fmla="*/ 5 h 2"/>
                  <a:gd name="T58" fmla="*/ 5 w 3"/>
                  <a:gd name="T59" fmla="*/ 5 h 2"/>
                  <a:gd name="T60" fmla="*/ 5 w 3"/>
                  <a:gd name="T61" fmla="*/ 0 h 2"/>
                  <a:gd name="T62" fmla="*/ 10 w 3"/>
                  <a:gd name="T63" fmla="*/ 0 h 2"/>
                  <a:gd name="T64" fmla="*/ 10 w 3"/>
                  <a:gd name="T65" fmla="*/ 0 h 2"/>
                  <a:gd name="T66" fmla="*/ 10 w 3"/>
                  <a:gd name="T67" fmla="*/ 0 h 2"/>
                  <a:gd name="T68" fmla="*/ 10 w 3"/>
                  <a:gd name="T69" fmla="*/ 0 h 2"/>
                  <a:gd name="T70" fmla="*/ 10 w 3"/>
                  <a:gd name="T71" fmla="*/ 0 h 2"/>
                  <a:gd name="T72" fmla="*/ 10 w 3"/>
                  <a:gd name="T73" fmla="*/ 0 h 2"/>
                  <a:gd name="T74" fmla="*/ 10 w 3"/>
                  <a:gd name="T75" fmla="*/ 0 h 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
                  <a:gd name="T115" fmla="*/ 0 h 2"/>
                  <a:gd name="T116" fmla="*/ 3 w 3"/>
                  <a:gd name="T117" fmla="*/ 2 h 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 h="2">
                    <a:moveTo>
                      <a:pt x="2" y="0"/>
                    </a:moveTo>
                    <a:lnTo>
                      <a:pt x="2" y="0"/>
                    </a:lnTo>
                    <a:lnTo>
                      <a:pt x="3" y="0"/>
                    </a:lnTo>
                    <a:lnTo>
                      <a:pt x="2" y="0"/>
                    </a:lnTo>
                    <a:lnTo>
                      <a:pt x="2" y="1"/>
                    </a:lnTo>
                    <a:lnTo>
                      <a:pt x="3" y="1"/>
                    </a:lnTo>
                    <a:lnTo>
                      <a:pt x="2" y="1"/>
                    </a:lnTo>
                    <a:lnTo>
                      <a:pt x="1" y="2"/>
                    </a:lnTo>
                    <a:lnTo>
                      <a:pt x="0" y="2"/>
                    </a:lnTo>
                    <a:lnTo>
                      <a:pt x="0" y="1"/>
                    </a:lnTo>
                    <a:lnTo>
                      <a:pt x="1" y="1"/>
                    </a:lnTo>
                    <a:lnTo>
                      <a:pt x="1" y="0"/>
                    </a:lnTo>
                    <a:lnTo>
                      <a:pt x="2" y="0"/>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710" name="Freeform 43"/>
              <p:cNvSpPr>
                <a:spLocks/>
              </p:cNvSpPr>
              <p:nvPr/>
            </p:nvSpPr>
            <p:spPr bwMode="auto">
              <a:xfrm>
                <a:off x="796" y="3390"/>
                <a:ext cx="20" cy="10"/>
              </a:xfrm>
              <a:custGeom>
                <a:avLst/>
                <a:gdLst>
                  <a:gd name="T0" fmla="*/ 15 w 4"/>
                  <a:gd name="T1" fmla="*/ 5 h 2"/>
                  <a:gd name="T2" fmla="*/ 15 w 4"/>
                  <a:gd name="T3" fmla="*/ 0 h 2"/>
                  <a:gd name="T4" fmla="*/ 20 w 4"/>
                  <a:gd name="T5" fmla="*/ 0 h 2"/>
                  <a:gd name="T6" fmla="*/ 20 w 4"/>
                  <a:gd name="T7" fmla="*/ 5 h 2"/>
                  <a:gd name="T8" fmla="*/ 5 w 4"/>
                  <a:gd name="T9" fmla="*/ 10 h 2"/>
                  <a:gd name="T10" fmla="*/ 15 w 4"/>
                  <a:gd name="T11" fmla="*/ 5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3" y="1"/>
                    </a:moveTo>
                    <a:cubicBezTo>
                      <a:pt x="3" y="1"/>
                      <a:pt x="3" y="0"/>
                      <a:pt x="3" y="0"/>
                    </a:cubicBezTo>
                    <a:cubicBezTo>
                      <a:pt x="4" y="0"/>
                      <a:pt x="4" y="0"/>
                      <a:pt x="4" y="0"/>
                    </a:cubicBezTo>
                    <a:cubicBezTo>
                      <a:pt x="4" y="1"/>
                      <a:pt x="4" y="1"/>
                      <a:pt x="4" y="1"/>
                    </a:cubicBezTo>
                    <a:cubicBezTo>
                      <a:pt x="3" y="2"/>
                      <a:pt x="2" y="2"/>
                      <a:pt x="1" y="2"/>
                    </a:cubicBezTo>
                    <a:cubicBezTo>
                      <a:pt x="0" y="1"/>
                      <a:pt x="3" y="2"/>
                      <a:pt x="3" y="1"/>
                    </a:cubicBezTo>
                    <a:close/>
                  </a:path>
                </a:pathLst>
              </a:custGeom>
              <a:solidFill>
                <a:schemeClr val="bg1"/>
              </a:solidFill>
              <a:ln w="12700" cmpd="sng">
                <a:solidFill>
                  <a:schemeClr val="tx1"/>
                </a:solidFill>
                <a:prstDash val="solid"/>
                <a:round/>
                <a:headEnd/>
                <a:tailEnd/>
              </a:ln>
            </p:spPr>
            <p:txBody>
              <a:bodyPr/>
              <a:lstStyle/>
              <a:p>
                <a:endParaRPr lang="en-US"/>
              </a:p>
            </p:txBody>
          </p:sp>
          <p:sp>
            <p:nvSpPr>
              <p:cNvPr id="20711" name="Freeform 44"/>
              <p:cNvSpPr>
                <a:spLocks/>
              </p:cNvSpPr>
              <p:nvPr/>
            </p:nvSpPr>
            <p:spPr bwMode="auto">
              <a:xfrm>
                <a:off x="802" y="3390"/>
                <a:ext cx="14" cy="10"/>
              </a:xfrm>
              <a:custGeom>
                <a:avLst/>
                <a:gdLst>
                  <a:gd name="T0" fmla="*/ 9 w 3"/>
                  <a:gd name="T1" fmla="*/ 5 h 2"/>
                  <a:gd name="T2" fmla="*/ 9 w 3"/>
                  <a:gd name="T3" fmla="*/ 5 h 2"/>
                  <a:gd name="T4" fmla="*/ 9 w 3"/>
                  <a:gd name="T5" fmla="*/ 0 h 2"/>
                  <a:gd name="T6" fmla="*/ 9 w 3"/>
                  <a:gd name="T7" fmla="*/ 0 h 2"/>
                  <a:gd name="T8" fmla="*/ 9 w 3"/>
                  <a:gd name="T9" fmla="*/ 0 h 2"/>
                  <a:gd name="T10" fmla="*/ 9 w 3"/>
                  <a:gd name="T11" fmla="*/ 0 h 2"/>
                  <a:gd name="T12" fmla="*/ 9 w 3"/>
                  <a:gd name="T13" fmla="*/ 0 h 2"/>
                  <a:gd name="T14" fmla="*/ 14 w 3"/>
                  <a:gd name="T15" fmla="*/ 0 h 2"/>
                  <a:gd name="T16" fmla="*/ 14 w 3"/>
                  <a:gd name="T17" fmla="*/ 0 h 2"/>
                  <a:gd name="T18" fmla="*/ 14 w 3"/>
                  <a:gd name="T19" fmla="*/ 0 h 2"/>
                  <a:gd name="T20" fmla="*/ 14 w 3"/>
                  <a:gd name="T21" fmla="*/ 5 h 2"/>
                  <a:gd name="T22" fmla="*/ 14 w 3"/>
                  <a:gd name="T23" fmla="*/ 5 h 2"/>
                  <a:gd name="T24" fmla="*/ 14 w 3"/>
                  <a:gd name="T25" fmla="*/ 5 h 2"/>
                  <a:gd name="T26" fmla="*/ 14 w 3"/>
                  <a:gd name="T27" fmla="*/ 5 h 2"/>
                  <a:gd name="T28" fmla="*/ 9 w 3"/>
                  <a:gd name="T29" fmla="*/ 10 h 2"/>
                  <a:gd name="T30" fmla="*/ 5 w 3"/>
                  <a:gd name="T31" fmla="*/ 10 h 2"/>
                  <a:gd name="T32" fmla="*/ 0 w 3"/>
                  <a:gd name="T33" fmla="*/ 10 h 2"/>
                  <a:gd name="T34" fmla="*/ 0 w 3"/>
                  <a:gd name="T35" fmla="*/ 10 h 2"/>
                  <a:gd name="T36" fmla="*/ 0 w 3"/>
                  <a:gd name="T37" fmla="*/ 10 h 2"/>
                  <a:gd name="T38" fmla="*/ 0 w 3"/>
                  <a:gd name="T39" fmla="*/ 10 h 2"/>
                  <a:gd name="T40" fmla="*/ 0 w 3"/>
                  <a:gd name="T41" fmla="*/ 10 h 2"/>
                  <a:gd name="T42" fmla="*/ 0 w 3"/>
                  <a:gd name="T43" fmla="*/ 10 h 2"/>
                  <a:gd name="T44" fmla="*/ 5 w 3"/>
                  <a:gd name="T45" fmla="*/ 10 h 2"/>
                  <a:gd name="T46" fmla="*/ 9 w 3"/>
                  <a:gd name="T47" fmla="*/ 5 h 2"/>
                  <a:gd name="T48" fmla="*/ 9 w 3"/>
                  <a:gd name="T49" fmla="*/ 5 h 2"/>
                  <a:gd name="T50" fmla="*/ 9 w 3"/>
                  <a:gd name="T51" fmla="*/ 5 h 2"/>
                  <a:gd name="T52" fmla="*/ 9 w 3"/>
                  <a:gd name="T53" fmla="*/ 5 h 2"/>
                  <a:gd name="T54" fmla="*/ 9 w 3"/>
                  <a:gd name="T55" fmla="*/ 5 h 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
                  <a:gd name="T85" fmla="*/ 0 h 2"/>
                  <a:gd name="T86" fmla="*/ 3 w 3"/>
                  <a:gd name="T87" fmla="*/ 2 h 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 h="2">
                    <a:moveTo>
                      <a:pt x="2" y="1"/>
                    </a:moveTo>
                    <a:lnTo>
                      <a:pt x="2" y="1"/>
                    </a:lnTo>
                    <a:lnTo>
                      <a:pt x="2" y="0"/>
                    </a:lnTo>
                    <a:lnTo>
                      <a:pt x="3" y="0"/>
                    </a:lnTo>
                    <a:lnTo>
                      <a:pt x="3" y="1"/>
                    </a:lnTo>
                    <a:lnTo>
                      <a:pt x="2" y="2"/>
                    </a:lnTo>
                    <a:lnTo>
                      <a:pt x="1" y="2"/>
                    </a:lnTo>
                    <a:lnTo>
                      <a:pt x="0" y="2"/>
                    </a:lnTo>
                    <a:lnTo>
                      <a:pt x="1" y="2"/>
                    </a:lnTo>
                    <a:lnTo>
                      <a:pt x="2" y="1"/>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712" name="Freeform 45"/>
              <p:cNvSpPr>
                <a:spLocks/>
              </p:cNvSpPr>
              <p:nvPr/>
            </p:nvSpPr>
            <p:spPr bwMode="auto">
              <a:xfrm>
                <a:off x="777" y="3391"/>
                <a:ext cx="10" cy="15"/>
              </a:xfrm>
              <a:custGeom>
                <a:avLst/>
                <a:gdLst>
                  <a:gd name="T0" fmla="*/ 5 w 2"/>
                  <a:gd name="T1" fmla="*/ 5 h 3"/>
                  <a:gd name="T2" fmla="*/ 0 w 2"/>
                  <a:gd name="T3" fmla="*/ 0 h 3"/>
                  <a:gd name="T4" fmla="*/ 0 w 2"/>
                  <a:gd name="T5" fmla="*/ 0 h 3"/>
                  <a:gd name="T6" fmla="*/ 5 w 2"/>
                  <a:gd name="T7" fmla="*/ 10 h 3"/>
                  <a:gd name="T8" fmla="*/ 0 w 2"/>
                  <a:gd name="T9" fmla="*/ 10 h 3"/>
                  <a:gd name="T10" fmla="*/ 0 w 2"/>
                  <a:gd name="T11" fmla="*/ 10 h 3"/>
                  <a:gd name="T12" fmla="*/ 0 w 2"/>
                  <a:gd name="T13" fmla="*/ 15 h 3"/>
                  <a:gd name="T14" fmla="*/ 5 w 2"/>
                  <a:gd name="T15" fmla="*/ 15 h 3"/>
                  <a:gd name="T16" fmla="*/ 5 w 2"/>
                  <a:gd name="T17" fmla="*/ 15 h 3"/>
                  <a:gd name="T18" fmla="*/ 10 w 2"/>
                  <a:gd name="T19" fmla="*/ 15 h 3"/>
                  <a:gd name="T20" fmla="*/ 10 w 2"/>
                  <a:gd name="T21" fmla="*/ 5 h 3"/>
                  <a:gd name="T22" fmla="*/ 10 w 2"/>
                  <a:gd name="T23" fmla="*/ 0 h 3"/>
                  <a:gd name="T24" fmla="*/ 5 w 2"/>
                  <a:gd name="T25" fmla="*/ 0 h 3"/>
                  <a:gd name="T26" fmla="*/ 5 w 2"/>
                  <a:gd name="T27" fmla="*/ 5 h 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
                  <a:gd name="T43" fmla="*/ 0 h 3"/>
                  <a:gd name="T44" fmla="*/ 2 w 2"/>
                  <a:gd name="T45" fmla="*/ 3 h 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 h="3">
                    <a:moveTo>
                      <a:pt x="1" y="1"/>
                    </a:moveTo>
                    <a:cubicBezTo>
                      <a:pt x="2" y="0"/>
                      <a:pt x="1" y="0"/>
                      <a:pt x="0" y="0"/>
                    </a:cubicBezTo>
                    <a:cubicBezTo>
                      <a:pt x="0" y="0"/>
                      <a:pt x="0" y="0"/>
                      <a:pt x="0" y="0"/>
                    </a:cubicBezTo>
                    <a:cubicBezTo>
                      <a:pt x="1" y="1"/>
                      <a:pt x="1" y="1"/>
                      <a:pt x="1" y="2"/>
                    </a:cubicBezTo>
                    <a:cubicBezTo>
                      <a:pt x="1" y="2"/>
                      <a:pt x="0" y="2"/>
                      <a:pt x="0" y="2"/>
                    </a:cubicBezTo>
                    <a:cubicBezTo>
                      <a:pt x="0" y="2"/>
                      <a:pt x="0" y="2"/>
                      <a:pt x="0" y="2"/>
                    </a:cubicBezTo>
                    <a:cubicBezTo>
                      <a:pt x="0" y="2"/>
                      <a:pt x="0" y="3"/>
                      <a:pt x="0" y="3"/>
                    </a:cubicBezTo>
                    <a:cubicBezTo>
                      <a:pt x="1" y="3"/>
                      <a:pt x="1" y="3"/>
                      <a:pt x="1" y="3"/>
                    </a:cubicBezTo>
                    <a:cubicBezTo>
                      <a:pt x="1" y="3"/>
                      <a:pt x="1" y="3"/>
                      <a:pt x="1" y="3"/>
                    </a:cubicBezTo>
                    <a:cubicBezTo>
                      <a:pt x="1" y="3"/>
                      <a:pt x="2" y="3"/>
                      <a:pt x="2" y="3"/>
                    </a:cubicBezTo>
                    <a:cubicBezTo>
                      <a:pt x="2" y="2"/>
                      <a:pt x="2" y="2"/>
                      <a:pt x="2" y="1"/>
                    </a:cubicBezTo>
                    <a:cubicBezTo>
                      <a:pt x="2" y="1"/>
                      <a:pt x="2" y="1"/>
                      <a:pt x="2" y="0"/>
                    </a:cubicBezTo>
                    <a:cubicBezTo>
                      <a:pt x="2" y="0"/>
                      <a:pt x="2" y="0"/>
                      <a:pt x="1" y="0"/>
                    </a:cubicBezTo>
                    <a:cubicBezTo>
                      <a:pt x="1" y="0"/>
                      <a:pt x="1" y="1"/>
                      <a:pt x="1" y="1"/>
                    </a:cubicBezTo>
                    <a:close/>
                  </a:path>
                </a:pathLst>
              </a:custGeom>
              <a:solidFill>
                <a:schemeClr val="bg1"/>
              </a:solidFill>
              <a:ln w="12700" cmpd="sng">
                <a:solidFill>
                  <a:schemeClr val="tx1"/>
                </a:solidFill>
                <a:prstDash val="solid"/>
                <a:round/>
                <a:headEnd/>
                <a:tailEnd/>
              </a:ln>
            </p:spPr>
            <p:txBody>
              <a:bodyPr/>
              <a:lstStyle/>
              <a:p>
                <a:endParaRPr lang="en-US"/>
              </a:p>
            </p:txBody>
          </p:sp>
          <p:sp>
            <p:nvSpPr>
              <p:cNvPr id="20713" name="Freeform 46"/>
              <p:cNvSpPr>
                <a:spLocks/>
              </p:cNvSpPr>
              <p:nvPr/>
            </p:nvSpPr>
            <p:spPr bwMode="auto">
              <a:xfrm>
                <a:off x="777" y="3391"/>
                <a:ext cx="10" cy="15"/>
              </a:xfrm>
              <a:custGeom>
                <a:avLst/>
                <a:gdLst>
                  <a:gd name="T0" fmla="*/ 5 w 2"/>
                  <a:gd name="T1" fmla="*/ 5 h 3"/>
                  <a:gd name="T2" fmla="*/ 5 w 2"/>
                  <a:gd name="T3" fmla="*/ 0 h 3"/>
                  <a:gd name="T4" fmla="*/ 5 w 2"/>
                  <a:gd name="T5" fmla="*/ 0 h 3"/>
                  <a:gd name="T6" fmla="*/ 5 w 2"/>
                  <a:gd name="T7" fmla="*/ 0 h 3"/>
                  <a:gd name="T8" fmla="*/ 0 w 2"/>
                  <a:gd name="T9" fmla="*/ 0 h 3"/>
                  <a:gd name="T10" fmla="*/ 0 w 2"/>
                  <a:gd name="T11" fmla="*/ 0 h 3"/>
                  <a:gd name="T12" fmla="*/ 0 w 2"/>
                  <a:gd name="T13" fmla="*/ 5 h 3"/>
                  <a:gd name="T14" fmla="*/ 5 w 2"/>
                  <a:gd name="T15" fmla="*/ 5 h 3"/>
                  <a:gd name="T16" fmla="*/ 5 w 2"/>
                  <a:gd name="T17" fmla="*/ 5 h 3"/>
                  <a:gd name="T18" fmla="*/ 5 w 2"/>
                  <a:gd name="T19" fmla="*/ 10 h 3"/>
                  <a:gd name="T20" fmla="*/ 0 w 2"/>
                  <a:gd name="T21" fmla="*/ 10 h 3"/>
                  <a:gd name="T22" fmla="*/ 0 w 2"/>
                  <a:gd name="T23" fmla="*/ 10 h 3"/>
                  <a:gd name="T24" fmla="*/ 0 w 2"/>
                  <a:gd name="T25" fmla="*/ 10 h 3"/>
                  <a:gd name="T26" fmla="*/ 0 w 2"/>
                  <a:gd name="T27" fmla="*/ 10 h 3"/>
                  <a:gd name="T28" fmla="*/ 0 w 2"/>
                  <a:gd name="T29" fmla="*/ 10 h 3"/>
                  <a:gd name="T30" fmla="*/ 0 w 2"/>
                  <a:gd name="T31" fmla="*/ 10 h 3"/>
                  <a:gd name="T32" fmla="*/ 0 w 2"/>
                  <a:gd name="T33" fmla="*/ 15 h 3"/>
                  <a:gd name="T34" fmla="*/ 5 w 2"/>
                  <a:gd name="T35" fmla="*/ 15 h 3"/>
                  <a:gd name="T36" fmla="*/ 5 w 2"/>
                  <a:gd name="T37" fmla="*/ 15 h 3"/>
                  <a:gd name="T38" fmla="*/ 5 w 2"/>
                  <a:gd name="T39" fmla="*/ 15 h 3"/>
                  <a:gd name="T40" fmla="*/ 5 w 2"/>
                  <a:gd name="T41" fmla="*/ 15 h 3"/>
                  <a:gd name="T42" fmla="*/ 5 w 2"/>
                  <a:gd name="T43" fmla="*/ 15 h 3"/>
                  <a:gd name="T44" fmla="*/ 10 w 2"/>
                  <a:gd name="T45" fmla="*/ 15 h 3"/>
                  <a:gd name="T46" fmla="*/ 10 w 2"/>
                  <a:gd name="T47" fmla="*/ 10 h 3"/>
                  <a:gd name="T48" fmla="*/ 10 w 2"/>
                  <a:gd name="T49" fmla="*/ 5 h 3"/>
                  <a:gd name="T50" fmla="*/ 10 w 2"/>
                  <a:gd name="T51" fmla="*/ 5 h 3"/>
                  <a:gd name="T52" fmla="*/ 10 w 2"/>
                  <a:gd name="T53" fmla="*/ 5 h 3"/>
                  <a:gd name="T54" fmla="*/ 10 w 2"/>
                  <a:gd name="T55" fmla="*/ 0 h 3"/>
                  <a:gd name="T56" fmla="*/ 10 w 2"/>
                  <a:gd name="T57" fmla="*/ 0 h 3"/>
                  <a:gd name="T58" fmla="*/ 10 w 2"/>
                  <a:gd name="T59" fmla="*/ 0 h 3"/>
                  <a:gd name="T60" fmla="*/ 5 w 2"/>
                  <a:gd name="T61" fmla="*/ 0 h 3"/>
                  <a:gd name="T62" fmla="*/ 5 w 2"/>
                  <a:gd name="T63" fmla="*/ 0 h 3"/>
                  <a:gd name="T64" fmla="*/ 5 w 2"/>
                  <a:gd name="T65" fmla="*/ 5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
                  <a:gd name="T100" fmla="*/ 0 h 3"/>
                  <a:gd name="T101" fmla="*/ 2 w 2"/>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 h="3">
                    <a:moveTo>
                      <a:pt x="1" y="1"/>
                    </a:moveTo>
                    <a:lnTo>
                      <a:pt x="1" y="1"/>
                    </a:lnTo>
                    <a:lnTo>
                      <a:pt x="1" y="0"/>
                    </a:lnTo>
                    <a:lnTo>
                      <a:pt x="0" y="0"/>
                    </a:lnTo>
                    <a:lnTo>
                      <a:pt x="0" y="1"/>
                    </a:lnTo>
                    <a:lnTo>
                      <a:pt x="1" y="1"/>
                    </a:lnTo>
                    <a:lnTo>
                      <a:pt x="1" y="2"/>
                    </a:lnTo>
                    <a:lnTo>
                      <a:pt x="0" y="2"/>
                    </a:lnTo>
                    <a:lnTo>
                      <a:pt x="0" y="3"/>
                    </a:lnTo>
                    <a:lnTo>
                      <a:pt x="1" y="3"/>
                    </a:lnTo>
                    <a:lnTo>
                      <a:pt x="2" y="3"/>
                    </a:lnTo>
                    <a:lnTo>
                      <a:pt x="2" y="2"/>
                    </a:lnTo>
                    <a:lnTo>
                      <a:pt x="2" y="1"/>
                    </a:lnTo>
                    <a:lnTo>
                      <a:pt x="2" y="0"/>
                    </a:lnTo>
                    <a:lnTo>
                      <a:pt x="1" y="0"/>
                    </a:lnTo>
                    <a:lnTo>
                      <a:pt x="1" y="1"/>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714" name="Freeform 47"/>
              <p:cNvSpPr>
                <a:spLocks/>
              </p:cNvSpPr>
              <p:nvPr/>
            </p:nvSpPr>
            <p:spPr bwMode="auto">
              <a:xfrm>
                <a:off x="756" y="3393"/>
                <a:ext cx="16" cy="15"/>
              </a:xfrm>
              <a:custGeom>
                <a:avLst/>
                <a:gdLst>
                  <a:gd name="T0" fmla="*/ 16 w 3"/>
                  <a:gd name="T1" fmla="*/ 15 h 3"/>
                  <a:gd name="T2" fmla="*/ 16 w 3"/>
                  <a:gd name="T3" fmla="*/ 15 h 3"/>
                  <a:gd name="T4" fmla="*/ 16 w 3"/>
                  <a:gd name="T5" fmla="*/ 15 h 3"/>
                  <a:gd name="T6" fmla="*/ 16 w 3"/>
                  <a:gd name="T7" fmla="*/ 15 h 3"/>
                  <a:gd name="T8" fmla="*/ 16 w 3"/>
                  <a:gd name="T9" fmla="*/ 15 h 3"/>
                  <a:gd name="T10" fmla="*/ 16 w 3"/>
                  <a:gd name="T11" fmla="*/ 15 h 3"/>
                  <a:gd name="T12" fmla="*/ 11 w 3"/>
                  <a:gd name="T13" fmla="*/ 10 h 3"/>
                  <a:gd name="T14" fmla="*/ 5 w 3"/>
                  <a:gd name="T15" fmla="*/ 5 h 3"/>
                  <a:gd name="T16" fmla="*/ 5 w 3"/>
                  <a:gd name="T17" fmla="*/ 5 h 3"/>
                  <a:gd name="T18" fmla="*/ 5 w 3"/>
                  <a:gd name="T19" fmla="*/ 5 h 3"/>
                  <a:gd name="T20" fmla="*/ 5 w 3"/>
                  <a:gd name="T21" fmla="*/ 5 h 3"/>
                  <a:gd name="T22" fmla="*/ 5 w 3"/>
                  <a:gd name="T23" fmla="*/ 5 h 3"/>
                  <a:gd name="T24" fmla="*/ 5 w 3"/>
                  <a:gd name="T25" fmla="*/ 0 h 3"/>
                  <a:gd name="T26" fmla="*/ 0 w 3"/>
                  <a:gd name="T27" fmla="*/ 0 h 3"/>
                  <a:gd name="T28" fmla="*/ 0 w 3"/>
                  <a:gd name="T29" fmla="*/ 0 h 3"/>
                  <a:gd name="T30" fmla="*/ 0 w 3"/>
                  <a:gd name="T31" fmla="*/ 0 h 3"/>
                  <a:gd name="T32" fmla="*/ 0 w 3"/>
                  <a:gd name="T33" fmla="*/ 0 h 3"/>
                  <a:gd name="T34" fmla="*/ 0 w 3"/>
                  <a:gd name="T35" fmla="*/ 0 h 3"/>
                  <a:gd name="T36" fmla="*/ 0 w 3"/>
                  <a:gd name="T37" fmla="*/ 0 h 3"/>
                  <a:gd name="T38" fmla="*/ 0 w 3"/>
                  <a:gd name="T39" fmla="*/ 0 h 3"/>
                  <a:gd name="T40" fmla="*/ 0 w 3"/>
                  <a:gd name="T41" fmla="*/ 5 h 3"/>
                  <a:gd name="T42" fmla="*/ 0 w 3"/>
                  <a:gd name="T43" fmla="*/ 5 h 3"/>
                  <a:gd name="T44" fmla="*/ 0 w 3"/>
                  <a:gd name="T45" fmla="*/ 5 h 3"/>
                  <a:gd name="T46" fmla="*/ 0 w 3"/>
                  <a:gd name="T47" fmla="*/ 5 h 3"/>
                  <a:gd name="T48" fmla="*/ 5 w 3"/>
                  <a:gd name="T49" fmla="*/ 5 h 3"/>
                  <a:gd name="T50" fmla="*/ 5 w 3"/>
                  <a:gd name="T51" fmla="*/ 10 h 3"/>
                  <a:gd name="T52" fmla="*/ 5 w 3"/>
                  <a:gd name="T53" fmla="*/ 10 h 3"/>
                  <a:gd name="T54" fmla="*/ 11 w 3"/>
                  <a:gd name="T55" fmla="*/ 15 h 3"/>
                  <a:gd name="T56" fmla="*/ 11 w 3"/>
                  <a:gd name="T57" fmla="*/ 15 h 3"/>
                  <a:gd name="T58" fmla="*/ 16 w 3"/>
                  <a:gd name="T59" fmla="*/ 15 h 3"/>
                  <a:gd name="T60" fmla="*/ 16 w 3"/>
                  <a:gd name="T61" fmla="*/ 15 h 3"/>
                  <a:gd name="T62" fmla="*/ 16 w 3"/>
                  <a:gd name="T63" fmla="*/ 15 h 3"/>
                  <a:gd name="T64" fmla="*/ 16 w 3"/>
                  <a:gd name="T65" fmla="*/ 15 h 3"/>
                  <a:gd name="T66" fmla="*/ 16 w 3"/>
                  <a:gd name="T67" fmla="*/ 15 h 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
                  <a:gd name="T103" fmla="*/ 0 h 3"/>
                  <a:gd name="T104" fmla="*/ 3 w 3"/>
                  <a:gd name="T105" fmla="*/ 3 h 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 h="3">
                    <a:moveTo>
                      <a:pt x="3" y="3"/>
                    </a:moveTo>
                    <a:lnTo>
                      <a:pt x="3" y="3"/>
                    </a:lnTo>
                    <a:lnTo>
                      <a:pt x="2" y="2"/>
                    </a:lnTo>
                    <a:lnTo>
                      <a:pt x="1" y="1"/>
                    </a:lnTo>
                    <a:lnTo>
                      <a:pt x="1" y="0"/>
                    </a:lnTo>
                    <a:lnTo>
                      <a:pt x="0" y="0"/>
                    </a:lnTo>
                    <a:lnTo>
                      <a:pt x="0" y="1"/>
                    </a:lnTo>
                    <a:lnTo>
                      <a:pt x="1" y="1"/>
                    </a:lnTo>
                    <a:lnTo>
                      <a:pt x="1" y="2"/>
                    </a:lnTo>
                    <a:lnTo>
                      <a:pt x="2" y="3"/>
                    </a:lnTo>
                    <a:lnTo>
                      <a:pt x="3" y="3"/>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715" name="Freeform 48"/>
              <p:cNvSpPr>
                <a:spLocks/>
              </p:cNvSpPr>
              <p:nvPr/>
            </p:nvSpPr>
            <p:spPr bwMode="auto">
              <a:xfrm>
                <a:off x="728" y="3383"/>
                <a:ext cx="20" cy="10"/>
              </a:xfrm>
              <a:custGeom>
                <a:avLst/>
                <a:gdLst>
                  <a:gd name="T0" fmla="*/ 0 w 4"/>
                  <a:gd name="T1" fmla="*/ 5 h 2"/>
                  <a:gd name="T2" fmla="*/ 0 w 4"/>
                  <a:gd name="T3" fmla="*/ 5 h 2"/>
                  <a:gd name="T4" fmla="*/ 5 w 4"/>
                  <a:gd name="T5" fmla="*/ 0 h 2"/>
                  <a:gd name="T6" fmla="*/ 5 w 4"/>
                  <a:gd name="T7" fmla="*/ 0 h 2"/>
                  <a:gd name="T8" fmla="*/ 10 w 4"/>
                  <a:gd name="T9" fmla="*/ 0 h 2"/>
                  <a:gd name="T10" fmla="*/ 15 w 4"/>
                  <a:gd name="T11" fmla="*/ 0 h 2"/>
                  <a:gd name="T12" fmla="*/ 15 w 4"/>
                  <a:gd name="T13" fmla="*/ 0 h 2"/>
                  <a:gd name="T14" fmla="*/ 15 w 4"/>
                  <a:gd name="T15" fmla="*/ 0 h 2"/>
                  <a:gd name="T16" fmla="*/ 15 w 4"/>
                  <a:gd name="T17" fmla="*/ 5 h 2"/>
                  <a:gd name="T18" fmla="*/ 20 w 4"/>
                  <a:gd name="T19" fmla="*/ 5 h 2"/>
                  <a:gd name="T20" fmla="*/ 20 w 4"/>
                  <a:gd name="T21" fmla="*/ 5 h 2"/>
                  <a:gd name="T22" fmla="*/ 20 w 4"/>
                  <a:gd name="T23" fmla="*/ 5 h 2"/>
                  <a:gd name="T24" fmla="*/ 20 w 4"/>
                  <a:gd name="T25" fmla="*/ 5 h 2"/>
                  <a:gd name="T26" fmla="*/ 20 w 4"/>
                  <a:gd name="T27" fmla="*/ 5 h 2"/>
                  <a:gd name="T28" fmla="*/ 20 w 4"/>
                  <a:gd name="T29" fmla="*/ 5 h 2"/>
                  <a:gd name="T30" fmla="*/ 20 w 4"/>
                  <a:gd name="T31" fmla="*/ 5 h 2"/>
                  <a:gd name="T32" fmla="*/ 20 w 4"/>
                  <a:gd name="T33" fmla="*/ 10 h 2"/>
                  <a:gd name="T34" fmla="*/ 20 w 4"/>
                  <a:gd name="T35" fmla="*/ 10 h 2"/>
                  <a:gd name="T36" fmla="*/ 20 w 4"/>
                  <a:gd name="T37" fmla="*/ 10 h 2"/>
                  <a:gd name="T38" fmla="*/ 20 w 4"/>
                  <a:gd name="T39" fmla="*/ 10 h 2"/>
                  <a:gd name="T40" fmla="*/ 15 w 4"/>
                  <a:gd name="T41" fmla="*/ 5 h 2"/>
                  <a:gd name="T42" fmla="*/ 15 w 4"/>
                  <a:gd name="T43" fmla="*/ 5 h 2"/>
                  <a:gd name="T44" fmla="*/ 15 w 4"/>
                  <a:gd name="T45" fmla="*/ 10 h 2"/>
                  <a:gd name="T46" fmla="*/ 15 w 4"/>
                  <a:gd name="T47" fmla="*/ 10 h 2"/>
                  <a:gd name="T48" fmla="*/ 15 w 4"/>
                  <a:gd name="T49" fmla="*/ 10 h 2"/>
                  <a:gd name="T50" fmla="*/ 10 w 4"/>
                  <a:gd name="T51" fmla="*/ 10 h 2"/>
                  <a:gd name="T52" fmla="*/ 10 w 4"/>
                  <a:gd name="T53" fmla="*/ 10 h 2"/>
                  <a:gd name="T54" fmla="*/ 10 w 4"/>
                  <a:gd name="T55" fmla="*/ 10 h 2"/>
                  <a:gd name="T56" fmla="*/ 10 w 4"/>
                  <a:gd name="T57" fmla="*/ 10 h 2"/>
                  <a:gd name="T58" fmla="*/ 10 w 4"/>
                  <a:gd name="T59" fmla="*/ 10 h 2"/>
                  <a:gd name="T60" fmla="*/ 10 w 4"/>
                  <a:gd name="T61" fmla="*/ 10 h 2"/>
                  <a:gd name="T62" fmla="*/ 10 w 4"/>
                  <a:gd name="T63" fmla="*/ 10 h 2"/>
                  <a:gd name="T64" fmla="*/ 5 w 4"/>
                  <a:gd name="T65" fmla="*/ 10 h 2"/>
                  <a:gd name="T66" fmla="*/ 5 w 4"/>
                  <a:gd name="T67" fmla="*/ 10 h 2"/>
                  <a:gd name="T68" fmla="*/ 5 w 4"/>
                  <a:gd name="T69" fmla="*/ 5 h 2"/>
                  <a:gd name="T70" fmla="*/ 5 w 4"/>
                  <a:gd name="T71" fmla="*/ 5 h 2"/>
                  <a:gd name="T72" fmla="*/ 5 w 4"/>
                  <a:gd name="T73" fmla="*/ 5 h 2"/>
                  <a:gd name="T74" fmla="*/ 5 w 4"/>
                  <a:gd name="T75" fmla="*/ 5 h 2"/>
                  <a:gd name="T76" fmla="*/ 5 w 4"/>
                  <a:gd name="T77" fmla="*/ 5 h 2"/>
                  <a:gd name="T78" fmla="*/ 5 w 4"/>
                  <a:gd name="T79" fmla="*/ 5 h 2"/>
                  <a:gd name="T80" fmla="*/ 5 w 4"/>
                  <a:gd name="T81" fmla="*/ 5 h 2"/>
                  <a:gd name="T82" fmla="*/ 5 w 4"/>
                  <a:gd name="T83" fmla="*/ 5 h 2"/>
                  <a:gd name="T84" fmla="*/ 5 w 4"/>
                  <a:gd name="T85" fmla="*/ 5 h 2"/>
                  <a:gd name="T86" fmla="*/ 5 w 4"/>
                  <a:gd name="T87" fmla="*/ 5 h 2"/>
                  <a:gd name="T88" fmla="*/ 5 w 4"/>
                  <a:gd name="T89" fmla="*/ 5 h 2"/>
                  <a:gd name="T90" fmla="*/ 5 w 4"/>
                  <a:gd name="T91" fmla="*/ 5 h 2"/>
                  <a:gd name="T92" fmla="*/ 5 w 4"/>
                  <a:gd name="T93" fmla="*/ 5 h 2"/>
                  <a:gd name="T94" fmla="*/ 0 w 4"/>
                  <a:gd name="T95" fmla="*/ 5 h 2"/>
                  <a:gd name="T96" fmla="*/ 0 w 4"/>
                  <a:gd name="T97" fmla="*/ 5 h 2"/>
                  <a:gd name="T98" fmla="*/ 0 w 4"/>
                  <a:gd name="T99" fmla="*/ 5 h 2"/>
                  <a:gd name="T100" fmla="*/ 0 w 4"/>
                  <a:gd name="T101" fmla="*/ 5 h 2"/>
                  <a:gd name="T102" fmla="*/ 0 w 4"/>
                  <a:gd name="T103" fmla="*/ 5 h 2"/>
                  <a:gd name="T104" fmla="*/ 0 w 4"/>
                  <a:gd name="T105" fmla="*/ 5 h 2"/>
                  <a:gd name="T106" fmla="*/ 0 w 4"/>
                  <a:gd name="T107" fmla="*/ 5 h 2"/>
                  <a:gd name="T108" fmla="*/ 0 w 4"/>
                  <a:gd name="T109" fmla="*/ 5 h 2"/>
                  <a:gd name="T110" fmla="*/ 0 w 4"/>
                  <a:gd name="T111" fmla="*/ 5 h 2"/>
                  <a:gd name="T112" fmla="*/ 0 w 4"/>
                  <a:gd name="T113" fmla="*/ 5 h 2"/>
                  <a:gd name="T114" fmla="*/ 0 w 4"/>
                  <a:gd name="T115" fmla="*/ 5 h 2"/>
                  <a:gd name="T116" fmla="*/ 0 w 4"/>
                  <a:gd name="T117" fmla="*/ 5 h 2"/>
                  <a:gd name="T118" fmla="*/ 0 w 4"/>
                  <a:gd name="T119" fmla="*/ 5 h 2"/>
                  <a:gd name="T120" fmla="*/ 0 w 4"/>
                  <a:gd name="T121" fmla="*/ 5 h 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
                  <a:gd name="T184" fmla="*/ 0 h 2"/>
                  <a:gd name="T185" fmla="*/ 4 w 4"/>
                  <a:gd name="T186" fmla="*/ 2 h 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 h="2">
                    <a:moveTo>
                      <a:pt x="0" y="1"/>
                    </a:moveTo>
                    <a:lnTo>
                      <a:pt x="0" y="1"/>
                    </a:lnTo>
                    <a:lnTo>
                      <a:pt x="1" y="0"/>
                    </a:lnTo>
                    <a:lnTo>
                      <a:pt x="2" y="0"/>
                    </a:lnTo>
                    <a:lnTo>
                      <a:pt x="3" y="0"/>
                    </a:lnTo>
                    <a:lnTo>
                      <a:pt x="3" y="1"/>
                    </a:lnTo>
                    <a:lnTo>
                      <a:pt x="4" y="1"/>
                    </a:lnTo>
                    <a:lnTo>
                      <a:pt x="4" y="2"/>
                    </a:lnTo>
                    <a:lnTo>
                      <a:pt x="3" y="1"/>
                    </a:lnTo>
                    <a:lnTo>
                      <a:pt x="3" y="2"/>
                    </a:lnTo>
                    <a:lnTo>
                      <a:pt x="2" y="2"/>
                    </a:lnTo>
                    <a:lnTo>
                      <a:pt x="1" y="2"/>
                    </a:lnTo>
                    <a:lnTo>
                      <a:pt x="1" y="1"/>
                    </a:lnTo>
                    <a:lnTo>
                      <a:pt x="0" y="1"/>
                    </a:lnTo>
                    <a:close/>
                  </a:path>
                </a:pathLst>
              </a:custGeom>
              <a:solidFill>
                <a:schemeClr val="bg1"/>
              </a:solidFill>
              <a:ln w="12700" cmpd="sng">
                <a:solidFill>
                  <a:schemeClr val="tx1"/>
                </a:solidFill>
                <a:prstDash val="solid"/>
                <a:round/>
                <a:headEnd/>
                <a:tailEnd/>
              </a:ln>
            </p:spPr>
            <p:txBody>
              <a:bodyPr/>
              <a:lstStyle/>
              <a:p>
                <a:endParaRPr lang="en-US"/>
              </a:p>
            </p:txBody>
          </p:sp>
        </p:grpSp>
        <p:sp>
          <p:nvSpPr>
            <p:cNvPr id="20667" name="Freeform 49"/>
            <p:cNvSpPr>
              <a:spLocks/>
            </p:cNvSpPr>
            <p:nvPr/>
          </p:nvSpPr>
          <p:spPr bwMode="auto">
            <a:xfrm>
              <a:off x="2095" y="1760"/>
              <a:ext cx="391" cy="458"/>
            </a:xfrm>
            <a:custGeom>
              <a:avLst/>
              <a:gdLst>
                <a:gd name="T0" fmla="*/ 340 w 76"/>
                <a:gd name="T1" fmla="*/ 458 h 94"/>
                <a:gd name="T2" fmla="*/ 391 w 76"/>
                <a:gd name="T3" fmla="*/ 132 h 94"/>
                <a:gd name="T4" fmla="*/ 262 w 76"/>
                <a:gd name="T5" fmla="*/ 112 h 94"/>
                <a:gd name="T6" fmla="*/ 273 w 76"/>
                <a:gd name="T7" fmla="*/ 29 h 94"/>
                <a:gd name="T8" fmla="*/ 82 w 76"/>
                <a:gd name="T9" fmla="*/ 0 h 94"/>
                <a:gd name="T10" fmla="*/ 0 w 76"/>
                <a:gd name="T11" fmla="*/ 409 h 94"/>
                <a:gd name="T12" fmla="*/ 0 w 76"/>
                <a:gd name="T13" fmla="*/ 409 h 94"/>
                <a:gd name="T14" fmla="*/ 340 w 76"/>
                <a:gd name="T15" fmla="*/ 458 h 94"/>
                <a:gd name="T16" fmla="*/ 340 w 76"/>
                <a:gd name="T17" fmla="*/ 458 h 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
                <a:gd name="T28" fmla="*/ 0 h 94"/>
                <a:gd name="T29" fmla="*/ 76 w 76"/>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 h="94">
                  <a:moveTo>
                    <a:pt x="66" y="94"/>
                  </a:moveTo>
                  <a:lnTo>
                    <a:pt x="76" y="27"/>
                  </a:lnTo>
                  <a:lnTo>
                    <a:pt x="51" y="23"/>
                  </a:lnTo>
                  <a:lnTo>
                    <a:pt x="53" y="6"/>
                  </a:lnTo>
                  <a:lnTo>
                    <a:pt x="16" y="0"/>
                  </a:lnTo>
                  <a:lnTo>
                    <a:pt x="0" y="84"/>
                  </a:lnTo>
                  <a:lnTo>
                    <a:pt x="66" y="94"/>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68" name="Freeform 50"/>
            <p:cNvSpPr>
              <a:spLocks/>
            </p:cNvSpPr>
            <p:nvPr/>
          </p:nvSpPr>
          <p:spPr bwMode="auto">
            <a:xfrm>
              <a:off x="1537" y="1282"/>
              <a:ext cx="554" cy="439"/>
            </a:xfrm>
            <a:custGeom>
              <a:avLst/>
              <a:gdLst>
                <a:gd name="T0" fmla="*/ 0 w 108"/>
                <a:gd name="T1" fmla="*/ 327 h 90"/>
                <a:gd name="T2" fmla="*/ 0 w 108"/>
                <a:gd name="T3" fmla="*/ 302 h 90"/>
                <a:gd name="T4" fmla="*/ 5 w 108"/>
                <a:gd name="T5" fmla="*/ 278 h 90"/>
                <a:gd name="T6" fmla="*/ 10 w 108"/>
                <a:gd name="T7" fmla="*/ 249 h 90"/>
                <a:gd name="T8" fmla="*/ 15 w 108"/>
                <a:gd name="T9" fmla="*/ 239 h 90"/>
                <a:gd name="T10" fmla="*/ 26 w 108"/>
                <a:gd name="T11" fmla="*/ 229 h 90"/>
                <a:gd name="T12" fmla="*/ 26 w 108"/>
                <a:gd name="T13" fmla="*/ 220 h 90"/>
                <a:gd name="T14" fmla="*/ 51 w 108"/>
                <a:gd name="T15" fmla="*/ 180 h 90"/>
                <a:gd name="T16" fmla="*/ 82 w 108"/>
                <a:gd name="T17" fmla="*/ 112 h 90"/>
                <a:gd name="T18" fmla="*/ 103 w 108"/>
                <a:gd name="T19" fmla="*/ 63 h 90"/>
                <a:gd name="T20" fmla="*/ 123 w 108"/>
                <a:gd name="T21" fmla="*/ 15 h 90"/>
                <a:gd name="T22" fmla="*/ 123 w 108"/>
                <a:gd name="T23" fmla="*/ 0 h 90"/>
                <a:gd name="T24" fmla="*/ 139 w 108"/>
                <a:gd name="T25" fmla="*/ 0 h 90"/>
                <a:gd name="T26" fmla="*/ 154 w 108"/>
                <a:gd name="T27" fmla="*/ 5 h 90"/>
                <a:gd name="T28" fmla="*/ 159 w 108"/>
                <a:gd name="T29" fmla="*/ 10 h 90"/>
                <a:gd name="T30" fmla="*/ 180 w 108"/>
                <a:gd name="T31" fmla="*/ 24 h 90"/>
                <a:gd name="T32" fmla="*/ 180 w 108"/>
                <a:gd name="T33" fmla="*/ 39 h 90"/>
                <a:gd name="T34" fmla="*/ 185 w 108"/>
                <a:gd name="T35" fmla="*/ 68 h 90"/>
                <a:gd name="T36" fmla="*/ 221 w 108"/>
                <a:gd name="T37" fmla="*/ 78 h 90"/>
                <a:gd name="T38" fmla="*/ 246 w 108"/>
                <a:gd name="T39" fmla="*/ 78 h 90"/>
                <a:gd name="T40" fmla="*/ 277 w 108"/>
                <a:gd name="T41" fmla="*/ 88 h 90"/>
                <a:gd name="T42" fmla="*/ 313 w 108"/>
                <a:gd name="T43" fmla="*/ 88 h 90"/>
                <a:gd name="T44" fmla="*/ 333 w 108"/>
                <a:gd name="T45" fmla="*/ 93 h 90"/>
                <a:gd name="T46" fmla="*/ 349 w 108"/>
                <a:gd name="T47" fmla="*/ 88 h 90"/>
                <a:gd name="T48" fmla="*/ 364 w 108"/>
                <a:gd name="T49" fmla="*/ 93 h 90"/>
                <a:gd name="T50" fmla="*/ 380 w 108"/>
                <a:gd name="T51" fmla="*/ 88 h 90"/>
                <a:gd name="T52" fmla="*/ 390 w 108"/>
                <a:gd name="T53" fmla="*/ 93 h 90"/>
                <a:gd name="T54" fmla="*/ 405 w 108"/>
                <a:gd name="T55" fmla="*/ 93 h 90"/>
                <a:gd name="T56" fmla="*/ 533 w 108"/>
                <a:gd name="T57" fmla="*/ 117 h 90"/>
                <a:gd name="T58" fmla="*/ 539 w 108"/>
                <a:gd name="T59" fmla="*/ 132 h 90"/>
                <a:gd name="T60" fmla="*/ 554 w 108"/>
                <a:gd name="T61" fmla="*/ 137 h 90"/>
                <a:gd name="T62" fmla="*/ 523 w 108"/>
                <a:gd name="T63" fmla="*/ 195 h 90"/>
                <a:gd name="T64" fmla="*/ 518 w 108"/>
                <a:gd name="T65" fmla="*/ 205 h 90"/>
                <a:gd name="T66" fmla="*/ 503 w 108"/>
                <a:gd name="T67" fmla="*/ 215 h 90"/>
                <a:gd name="T68" fmla="*/ 482 w 108"/>
                <a:gd name="T69" fmla="*/ 249 h 90"/>
                <a:gd name="T70" fmla="*/ 498 w 108"/>
                <a:gd name="T71" fmla="*/ 259 h 90"/>
                <a:gd name="T72" fmla="*/ 498 w 108"/>
                <a:gd name="T73" fmla="*/ 268 h 90"/>
                <a:gd name="T74" fmla="*/ 492 w 108"/>
                <a:gd name="T75" fmla="*/ 273 h 90"/>
                <a:gd name="T76" fmla="*/ 487 w 108"/>
                <a:gd name="T77" fmla="*/ 293 h 90"/>
                <a:gd name="T78" fmla="*/ 267 w 108"/>
                <a:gd name="T79" fmla="*/ 395 h 90"/>
                <a:gd name="T80" fmla="*/ 5 w 108"/>
                <a:gd name="T81" fmla="*/ 332 h 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8"/>
                <a:gd name="T124" fmla="*/ 0 h 90"/>
                <a:gd name="T125" fmla="*/ 108 w 108"/>
                <a:gd name="T126" fmla="*/ 90 h 9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8" h="90">
                  <a:moveTo>
                    <a:pt x="1" y="68"/>
                  </a:moveTo>
                  <a:lnTo>
                    <a:pt x="0" y="67"/>
                  </a:lnTo>
                  <a:lnTo>
                    <a:pt x="0" y="63"/>
                  </a:lnTo>
                  <a:lnTo>
                    <a:pt x="0" y="62"/>
                  </a:lnTo>
                  <a:lnTo>
                    <a:pt x="0" y="60"/>
                  </a:lnTo>
                  <a:lnTo>
                    <a:pt x="1" y="57"/>
                  </a:lnTo>
                  <a:lnTo>
                    <a:pt x="1" y="52"/>
                  </a:lnTo>
                  <a:lnTo>
                    <a:pt x="2" y="51"/>
                  </a:lnTo>
                  <a:lnTo>
                    <a:pt x="3" y="50"/>
                  </a:lnTo>
                  <a:lnTo>
                    <a:pt x="3" y="49"/>
                  </a:lnTo>
                  <a:lnTo>
                    <a:pt x="4" y="48"/>
                  </a:lnTo>
                  <a:lnTo>
                    <a:pt x="5" y="47"/>
                  </a:lnTo>
                  <a:lnTo>
                    <a:pt x="5" y="45"/>
                  </a:lnTo>
                  <a:lnTo>
                    <a:pt x="9" y="41"/>
                  </a:lnTo>
                  <a:lnTo>
                    <a:pt x="10" y="37"/>
                  </a:lnTo>
                  <a:lnTo>
                    <a:pt x="13" y="32"/>
                  </a:lnTo>
                  <a:lnTo>
                    <a:pt x="16" y="23"/>
                  </a:lnTo>
                  <a:lnTo>
                    <a:pt x="18" y="19"/>
                  </a:lnTo>
                  <a:lnTo>
                    <a:pt x="20" y="13"/>
                  </a:lnTo>
                  <a:lnTo>
                    <a:pt x="23" y="5"/>
                  </a:lnTo>
                  <a:lnTo>
                    <a:pt x="24" y="3"/>
                  </a:lnTo>
                  <a:lnTo>
                    <a:pt x="24" y="1"/>
                  </a:lnTo>
                  <a:lnTo>
                    <a:pt x="24" y="0"/>
                  </a:lnTo>
                  <a:lnTo>
                    <a:pt x="25" y="0"/>
                  </a:lnTo>
                  <a:lnTo>
                    <a:pt x="27" y="0"/>
                  </a:lnTo>
                  <a:lnTo>
                    <a:pt x="30" y="1"/>
                  </a:lnTo>
                  <a:lnTo>
                    <a:pt x="31" y="2"/>
                  </a:lnTo>
                  <a:lnTo>
                    <a:pt x="33" y="2"/>
                  </a:lnTo>
                  <a:lnTo>
                    <a:pt x="35" y="5"/>
                  </a:lnTo>
                  <a:lnTo>
                    <a:pt x="36" y="7"/>
                  </a:lnTo>
                  <a:lnTo>
                    <a:pt x="35" y="8"/>
                  </a:lnTo>
                  <a:lnTo>
                    <a:pt x="35" y="12"/>
                  </a:lnTo>
                  <a:lnTo>
                    <a:pt x="36" y="14"/>
                  </a:lnTo>
                  <a:lnTo>
                    <a:pt x="39" y="15"/>
                  </a:lnTo>
                  <a:lnTo>
                    <a:pt x="43" y="16"/>
                  </a:lnTo>
                  <a:lnTo>
                    <a:pt x="46" y="15"/>
                  </a:lnTo>
                  <a:lnTo>
                    <a:pt x="48" y="16"/>
                  </a:lnTo>
                  <a:lnTo>
                    <a:pt x="53" y="17"/>
                  </a:lnTo>
                  <a:lnTo>
                    <a:pt x="54" y="18"/>
                  </a:lnTo>
                  <a:lnTo>
                    <a:pt x="59" y="18"/>
                  </a:lnTo>
                  <a:lnTo>
                    <a:pt x="61" y="18"/>
                  </a:lnTo>
                  <a:lnTo>
                    <a:pt x="62" y="19"/>
                  </a:lnTo>
                  <a:lnTo>
                    <a:pt x="65" y="19"/>
                  </a:lnTo>
                  <a:lnTo>
                    <a:pt x="66" y="19"/>
                  </a:lnTo>
                  <a:lnTo>
                    <a:pt x="68" y="18"/>
                  </a:lnTo>
                  <a:lnTo>
                    <a:pt x="69" y="18"/>
                  </a:lnTo>
                  <a:lnTo>
                    <a:pt x="71" y="19"/>
                  </a:lnTo>
                  <a:lnTo>
                    <a:pt x="72" y="18"/>
                  </a:lnTo>
                  <a:lnTo>
                    <a:pt x="74" y="18"/>
                  </a:lnTo>
                  <a:lnTo>
                    <a:pt x="75" y="19"/>
                  </a:lnTo>
                  <a:lnTo>
                    <a:pt x="76" y="19"/>
                  </a:lnTo>
                  <a:lnTo>
                    <a:pt x="77" y="19"/>
                  </a:lnTo>
                  <a:lnTo>
                    <a:pt x="79" y="19"/>
                  </a:lnTo>
                  <a:lnTo>
                    <a:pt x="80" y="18"/>
                  </a:lnTo>
                  <a:lnTo>
                    <a:pt x="104" y="24"/>
                  </a:lnTo>
                  <a:lnTo>
                    <a:pt x="104" y="25"/>
                  </a:lnTo>
                  <a:lnTo>
                    <a:pt x="105" y="27"/>
                  </a:lnTo>
                  <a:lnTo>
                    <a:pt x="107" y="27"/>
                  </a:lnTo>
                  <a:lnTo>
                    <a:pt x="108" y="28"/>
                  </a:lnTo>
                  <a:lnTo>
                    <a:pt x="108" y="31"/>
                  </a:lnTo>
                  <a:lnTo>
                    <a:pt x="102" y="40"/>
                  </a:lnTo>
                  <a:lnTo>
                    <a:pt x="101" y="41"/>
                  </a:lnTo>
                  <a:lnTo>
                    <a:pt x="101" y="42"/>
                  </a:lnTo>
                  <a:lnTo>
                    <a:pt x="100" y="43"/>
                  </a:lnTo>
                  <a:lnTo>
                    <a:pt x="98" y="44"/>
                  </a:lnTo>
                  <a:lnTo>
                    <a:pt x="95" y="49"/>
                  </a:lnTo>
                  <a:lnTo>
                    <a:pt x="94" y="51"/>
                  </a:lnTo>
                  <a:lnTo>
                    <a:pt x="95" y="52"/>
                  </a:lnTo>
                  <a:lnTo>
                    <a:pt x="97" y="53"/>
                  </a:lnTo>
                  <a:lnTo>
                    <a:pt x="98" y="54"/>
                  </a:lnTo>
                  <a:lnTo>
                    <a:pt x="97" y="55"/>
                  </a:lnTo>
                  <a:lnTo>
                    <a:pt x="97" y="56"/>
                  </a:lnTo>
                  <a:lnTo>
                    <a:pt x="96" y="56"/>
                  </a:lnTo>
                  <a:lnTo>
                    <a:pt x="96" y="58"/>
                  </a:lnTo>
                  <a:lnTo>
                    <a:pt x="95" y="60"/>
                  </a:lnTo>
                  <a:lnTo>
                    <a:pt x="88" y="90"/>
                  </a:lnTo>
                  <a:lnTo>
                    <a:pt x="52" y="81"/>
                  </a:lnTo>
                  <a:lnTo>
                    <a:pt x="1" y="68"/>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69" name="Freeform 51"/>
            <p:cNvSpPr>
              <a:spLocks/>
            </p:cNvSpPr>
            <p:nvPr/>
          </p:nvSpPr>
          <p:spPr bwMode="auto">
            <a:xfrm>
              <a:off x="1988" y="1155"/>
              <a:ext cx="415" cy="634"/>
            </a:xfrm>
            <a:custGeom>
              <a:avLst/>
              <a:gdLst>
                <a:gd name="T0" fmla="*/ 36 w 81"/>
                <a:gd name="T1" fmla="*/ 419 h 130"/>
                <a:gd name="T2" fmla="*/ 41 w 81"/>
                <a:gd name="T3" fmla="*/ 400 h 130"/>
                <a:gd name="T4" fmla="*/ 46 w 81"/>
                <a:gd name="T5" fmla="*/ 395 h 130"/>
                <a:gd name="T6" fmla="*/ 46 w 81"/>
                <a:gd name="T7" fmla="*/ 385 h 130"/>
                <a:gd name="T8" fmla="*/ 31 w 81"/>
                <a:gd name="T9" fmla="*/ 376 h 130"/>
                <a:gd name="T10" fmla="*/ 51 w 81"/>
                <a:gd name="T11" fmla="*/ 341 h 130"/>
                <a:gd name="T12" fmla="*/ 67 w 81"/>
                <a:gd name="T13" fmla="*/ 332 h 130"/>
                <a:gd name="T14" fmla="*/ 72 w 81"/>
                <a:gd name="T15" fmla="*/ 322 h 130"/>
                <a:gd name="T16" fmla="*/ 102 w 81"/>
                <a:gd name="T17" fmla="*/ 263 h 130"/>
                <a:gd name="T18" fmla="*/ 87 w 81"/>
                <a:gd name="T19" fmla="*/ 258 h 130"/>
                <a:gd name="T20" fmla="*/ 82 w 81"/>
                <a:gd name="T21" fmla="*/ 244 h 130"/>
                <a:gd name="T22" fmla="*/ 82 w 81"/>
                <a:gd name="T23" fmla="*/ 229 h 130"/>
                <a:gd name="T24" fmla="*/ 82 w 81"/>
                <a:gd name="T25" fmla="*/ 219 h 130"/>
                <a:gd name="T26" fmla="*/ 82 w 81"/>
                <a:gd name="T27" fmla="*/ 210 h 130"/>
                <a:gd name="T28" fmla="*/ 133 w 81"/>
                <a:gd name="T29" fmla="*/ 0 h 130"/>
                <a:gd name="T30" fmla="*/ 174 w 81"/>
                <a:gd name="T31" fmla="*/ 93 h 130"/>
                <a:gd name="T32" fmla="*/ 184 w 81"/>
                <a:gd name="T33" fmla="*/ 127 h 130"/>
                <a:gd name="T34" fmla="*/ 179 w 81"/>
                <a:gd name="T35" fmla="*/ 141 h 130"/>
                <a:gd name="T36" fmla="*/ 190 w 81"/>
                <a:gd name="T37" fmla="*/ 151 h 130"/>
                <a:gd name="T38" fmla="*/ 215 w 81"/>
                <a:gd name="T39" fmla="*/ 190 h 130"/>
                <a:gd name="T40" fmla="*/ 220 w 81"/>
                <a:gd name="T41" fmla="*/ 210 h 130"/>
                <a:gd name="T42" fmla="*/ 231 w 81"/>
                <a:gd name="T43" fmla="*/ 219 h 130"/>
                <a:gd name="T44" fmla="*/ 251 w 81"/>
                <a:gd name="T45" fmla="*/ 224 h 130"/>
                <a:gd name="T46" fmla="*/ 236 w 81"/>
                <a:gd name="T47" fmla="*/ 254 h 130"/>
                <a:gd name="T48" fmla="*/ 231 w 81"/>
                <a:gd name="T49" fmla="*/ 273 h 130"/>
                <a:gd name="T50" fmla="*/ 231 w 81"/>
                <a:gd name="T51" fmla="*/ 278 h 130"/>
                <a:gd name="T52" fmla="*/ 220 w 81"/>
                <a:gd name="T53" fmla="*/ 293 h 130"/>
                <a:gd name="T54" fmla="*/ 220 w 81"/>
                <a:gd name="T55" fmla="*/ 302 h 130"/>
                <a:gd name="T56" fmla="*/ 236 w 81"/>
                <a:gd name="T57" fmla="*/ 317 h 130"/>
                <a:gd name="T58" fmla="*/ 256 w 81"/>
                <a:gd name="T59" fmla="*/ 297 h 130"/>
                <a:gd name="T60" fmla="*/ 261 w 81"/>
                <a:gd name="T61" fmla="*/ 307 h 130"/>
                <a:gd name="T62" fmla="*/ 266 w 81"/>
                <a:gd name="T63" fmla="*/ 312 h 130"/>
                <a:gd name="T64" fmla="*/ 266 w 81"/>
                <a:gd name="T65" fmla="*/ 337 h 130"/>
                <a:gd name="T66" fmla="*/ 277 w 81"/>
                <a:gd name="T67" fmla="*/ 361 h 130"/>
                <a:gd name="T68" fmla="*/ 272 w 81"/>
                <a:gd name="T69" fmla="*/ 371 h 130"/>
                <a:gd name="T70" fmla="*/ 287 w 81"/>
                <a:gd name="T71" fmla="*/ 380 h 130"/>
                <a:gd name="T72" fmla="*/ 292 w 81"/>
                <a:gd name="T73" fmla="*/ 395 h 130"/>
                <a:gd name="T74" fmla="*/ 292 w 81"/>
                <a:gd name="T75" fmla="*/ 410 h 130"/>
                <a:gd name="T76" fmla="*/ 302 w 81"/>
                <a:gd name="T77" fmla="*/ 424 h 130"/>
                <a:gd name="T78" fmla="*/ 313 w 81"/>
                <a:gd name="T79" fmla="*/ 410 h 130"/>
                <a:gd name="T80" fmla="*/ 333 w 81"/>
                <a:gd name="T81" fmla="*/ 419 h 130"/>
                <a:gd name="T82" fmla="*/ 343 w 81"/>
                <a:gd name="T83" fmla="*/ 410 h 130"/>
                <a:gd name="T84" fmla="*/ 364 w 81"/>
                <a:gd name="T85" fmla="*/ 415 h 130"/>
                <a:gd name="T86" fmla="*/ 374 w 81"/>
                <a:gd name="T87" fmla="*/ 419 h 130"/>
                <a:gd name="T88" fmla="*/ 389 w 81"/>
                <a:gd name="T89" fmla="*/ 410 h 130"/>
                <a:gd name="T90" fmla="*/ 405 w 81"/>
                <a:gd name="T91" fmla="*/ 415 h 130"/>
                <a:gd name="T92" fmla="*/ 415 w 81"/>
                <a:gd name="T93" fmla="*/ 429 h 130"/>
                <a:gd name="T94" fmla="*/ 379 w 81"/>
                <a:gd name="T95" fmla="*/ 634 h 130"/>
                <a:gd name="T96" fmla="*/ 0 w 81"/>
                <a:gd name="T97" fmla="*/ 566 h 13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
                <a:gd name="T148" fmla="*/ 0 h 130"/>
                <a:gd name="T149" fmla="*/ 81 w 81"/>
                <a:gd name="T150" fmla="*/ 130 h 13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 h="130">
                  <a:moveTo>
                    <a:pt x="0" y="116"/>
                  </a:moveTo>
                  <a:lnTo>
                    <a:pt x="7" y="86"/>
                  </a:lnTo>
                  <a:lnTo>
                    <a:pt x="8" y="84"/>
                  </a:lnTo>
                  <a:lnTo>
                    <a:pt x="8" y="82"/>
                  </a:lnTo>
                  <a:lnTo>
                    <a:pt x="9" y="82"/>
                  </a:lnTo>
                  <a:lnTo>
                    <a:pt x="9" y="81"/>
                  </a:lnTo>
                  <a:lnTo>
                    <a:pt x="10" y="80"/>
                  </a:lnTo>
                  <a:lnTo>
                    <a:pt x="9" y="79"/>
                  </a:lnTo>
                  <a:lnTo>
                    <a:pt x="7" y="78"/>
                  </a:lnTo>
                  <a:lnTo>
                    <a:pt x="6" y="77"/>
                  </a:lnTo>
                  <a:lnTo>
                    <a:pt x="7" y="75"/>
                  </a:lnTo>
                  <a:lnTo>
                    <a:pt x="10" y="70"/>
                  </a:lnTo>
                  <a:lnTo>
                    <a:pt x="12" y="69"/>
                  </a:lnTo>
                  <a:lnTo>
                    <a:pt x="13" y="68"/>
                  </a:lnTo>
                  <a:lnTo>
                    <a:pt x="13" y="67"/>
                  </a:lnTo>
                  <a:lnTo>
                    <a:pt x="14" y="66"/>
                  </a:lnTo>
                  <a:lnTo>
                    <a:pt x="20" y="57"/>
                  </a:lnTo>
                  <a:lnTo>
                    <a:pt x="20" y="54"/>
                  </a:lnTo>
                  <a:lnTo>
                    <a:pt x="19" y="53"/>
                  </a:lnTo>
                  <a:lnTo>
                    <a:pt x="17" y="53"/>
                  </a:lnTo>
                  <a:lnTo>
                    <a:pt x="16" y="51"/>
                  </a:lnTo>
                  <a:lnTo>
                    <a:pt x="16" y="50"/>
                  </a:lnTo>
                  <a:lnTo>
                    <a:pt x="16" y="48"/>
                  </a:lnTo>
                  <a:lnTo>
                    <a:pt x="16" y="47"/>
                  </a:lnTo>
                  <a:lnTo>
                    <a:pt x="17" y="46"/>
                  </a:lnTo>
                  <a:lnTo>
                    <a:pt x="16" y="45"/>
                  </a:lnTo>
                  <a:lnTo>
                    <a:pt x="16" y="43"/>
                  </a:lnTo>
                  <a:lnTo>
                    <a:pt x="26" y="0"/>
                  </a:lnTo>
                  <a:lnTo>
                    <a:pt x="37" y="3"/>
                  </a:lnTo>
                  <a:lnTo>
                    <a:pt x="34" y="19"/>
                  </a:lnTo>
                  <a:lnTo>
                    <a:pt x="36" y="23"/>
                  </a:lnTo>
                  <a:lnTo>
                    <a:pt x="36" y="26"/>
                  </a:lnTo>
                  <a:lnTo>
                    <a:pt x="36" y="28"/>
                  </a:lnTo>
                  <a:lnTo>
                    <a:pt x="35" y="29"/>
                  </a:lnTo>
                  <a:lnTo>
                    <a:pt x="36" y="30"/>
                  </a:lnTo>
                  <a:lnTo>
                    <a:pt x="37" y="31"/>
                  </a:lnTo>
                  <a:lnTo>
                    <a:pt x="40" y="34"/>
                  </a:lnTo>
                  <a:lnTo>
                    <a:pt x="42" y="39"/>
                  </a:lnTo>
                  <a:lnTo>
                    <a:pt x="42" y="41"/>
                  </a:lnTo>
                  <a:lnTo>
                    <a:pt x="43" y="43"/>
                  </a:lnTo>
                  <a:lnTo>
                    <a:pt x="45" y="43"/>
                  </a:lnTo>
                  <a:lnTo>
                    <a:pt x="45" y="45"/>
                  </a:lnTo>
                  <a:lnTo>
                    <a:pt x="48" y="45"/>
                  </a:lnTo>
                  <a:lnTo>
                    <a:pt x="49" y="46"/>
                  </a:lnTo>
                  <a:lnTo>
                    <a:pt x="46" y="51"/>
                  </a:lnTo>
                  <a:lnTo>
                    <a:pt x="46" y="52"/>
                  </a:lnTo>
                  <a:lnTo>
                    <a:pt x="45" y="53"/>
                  </a:lnTo>
                  <a:lnTo>
                    <a:pt x="45" y="56"/>
                  </a:lnTo>
                  <a:lnTo>
                    <a:pt x="45" y="57"/>
                  </a:lnTo>
                  <a:lnTo>
                    <a:pt x="43" y="59"/>
                  </a:lnTo>
                  <a:lnTo>
                    <a:pt x="43" y="60"/>
                  </a:lnTo>
                  <a:lnTo>
                    <a:pt x="43" y="61"/>
                  </a:lnTo>
                  <a:lnTo>
                    <a:pt x="43" y="62"/>
                  </a:lnTo>
                  <a:lnTo>
                    <a:pt x="45" y="65"/>
                  </a:lnTo>
                  <a:lnTo>
                    <a:pt x="46" y="65"/>
                  </a:lnTo>
                  <a:lnTo>
                    <a:pt x="49" y="62"/>
                  </a:lnTo>
                  <a:lnTo>
                    <a:pt x="50" y="61"/>
                  </a:lnTo>
                  <a:lnTo>
                    <a:pt x="50" y="62"/>
                  </a:lnTo>
                  <a:lnTo>
                    <a:pt x="51" y="63"/>
                  </a:lnTo>
                  <a:lnTo>
                    <a:pt x="52" y="64"/>
                  </a:lnTo>
                  <a:lnTo>
                    <a:pt x="52" y="66"/>
                  </a:lnTo>
                  <a:lnTo>
                    <a:pt x="52" y="69"/>
                  </a:lnTo>
                  <a:lnTo>
                    <a:pt x="52" y="72"/>
                  </a:lnTo>
                  <a:lnTo>
                    <a:pt x="54" y="74"/>
                  </a:lnTo>
                  <a:lnTo>
                    <a:pt x="54" y="75"/>
                  </a:lnTo>
                  <a:lnTo>
                    <a:pt x="53" y="76"/>
                  </a:lnTo>
                  <a:lnTo>
                    <a:pt x="54" y="78"/>
                  </a:lnTo>
                  <a:lnTo>
                    <a:pt x="56" y="78"/>
                  </a:lnTo>
                  <a:lnTo>
                    <a:pt x="57" y="80"/>
                  </a:lnTo>
                  <a:lnTo>
                    <a:pt x="57" y="81"/>
                  </a:lnTo>
                  <a:lnTo>
                    <a:pt x="57" y="83"/>
                  </a:lnTo>
                  <a:lnTo>
                    <a:pt x="57" y="84"/>
                  </a:lnTo>
                  <a:lnTo>
                    <a:pt x="58" y="86"/>
                  </a:lnTo>
                  <a:lnTo>
                    <a:pt x="59" y="87"/>
                  </a:lnTo>
                  <a:lnTo>
                    <a:pt x="60" y="85"/>
                  </a:lnTo>
                  <a:lnTo>
                    <a:pt x="61" y="84"/>
                  </a:lnTo>
                  <a:lnTo>
                    <a:pt x="63" y="85"/>
                  </a:lnTo>
                  <a:lnTo>
                    <a:pt x="65" y="86"/>
                  </a:lnTo>
                  <a:lnTo>
                    <a:pt x="66" y="85"/>
                  </a:lnTo>
                  <a:lnTo>
                    <a:pt x="67" y="84"/>
                  </a:lnTo>
                  <a:lnTo>
                    <a:pt x="67" y="85"/>
                  </a:lnTo>
                  <a:lnTo>
                    <a:pt x="71" y="85"/>
                  </a:lnTo>
                  <a:lnTo>
                    <a:pt x="72" y="86"/>
                  </a:lnTo>
                  <a:lnTo>
                    <a:pt x="73" y="86"/>
                  </a:lnTo>
                  <a:lnTo>
                    <a:pt x="76" y="86"/>
                  </a:lnTo>
                  <a:lnTo>
                    <a:pt x="76" y="84"/>
                  </a:lnTo>
                  <a:lnTo>
                    <a:pt x="77" y="83"/>
                  </a:lnTo>
                  <a:lnTo>
                    <a:pt x="79" y="85"/>
                  </a:lnTo>
                  <a:lnTo>
                    <a:pt x="79" y="87"/>
                  </a:lnTo>
                  <a:lnTo>
                    <a:pt x="81" y="88"/>
                  </a:lnTo>
                  <a:lnTo>
                    <a:pt x="75" y="130"/>
                  </a:lnTo>
                  <a:lnTo>
                    <a:pt x="74" y="130"/>
                  </a:lnTo>
                  <a:lnTo>
                    <a:pt x="37" y="124"/>
                  </a:lnTo>
                  <a:lnTo>
                    <a:pt x="0" y="116"/>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70" name="Freeform 52"/>
            <p:cNvSpPr>
              <a:spLocks/>
            </p:cNvSpPr>
            <p:nvPr/>
          </p:nvSpPr>
          <p:spPr bwMode="auto">
            <a:xfrm>
              <a:off x="2162" y="1170"/>
              <a:ext cx="707" cy="424"/>
            </a:xfrm>
            <a:custGeom>
              <a:avLst/>
              <a:gdLst>
                <a:gd name="T0" fmla="*/ 246 w 138"/>
                <a:gd name="T1" fmla="*/ 375 h 87"/>
                <a:gd name="T2" fmla="*/ 231 w 138"/>
                <a:gd name="T3" fmla="*/ 409 h 87"/>
                <a:gd name="T4" fmla="*/ 220 w 138"/>
                <a:gd name="T5" fmla="*/ 390 h 87"/>
                <a:gd name="T6" fmla="*/ 215 w 138"/>
                <a:gd name="T7" fmla="*/ 405 h 87"/>
                <a:gd name="T8" fmla="*/ 195 w 138"/>
                <a:gd name="T9" fmla="*/ 405 h 87"/>
                <a:gd name="T10" fmla="*/ 169 w 138"/>
                <a:gd name="T11" fmla="*/ 400 h 87"/>
                <a:gd name="T12" fmla="*/ 164 w 138"/>
                <a:gd name="T13" fmla="*/ 400 h 87"/>
                <a:gd name="T14" fmla="*/ 149 w 138"/>
                <a:gd name="T15" fmla="*/ 400 h 87"/>
                <a:gd name="T16" fmla="*/ 133 w 138"/>
                <a:gd name="T17" fmla="*/ 400 h 87"/>
                <a:gd name="T18" fmla="*/ 123 w 138"/>
                <a:gd name="T19" fmla="*/ 405 h 87"/>
                <a:gd name="T20" fmla="*/ 118 w 138"/>
                <a:gd name="T21" fmla="*/ 390 h 87"/>
                <a:gd name="T22" fmla="*/ 118 w 138"/>
                <a:gd name="T23" fmla="*/ 375 h 87"/>
                <a:gd name="T24" fmla="*/ 102 w 138"/>
                <a:gd name="T25" fmla="*/ 366 h 87"/>
                <a:gd name="T26" fmla="*/ 102 w 138"/>
                <a:gd name="T27" fmla="*/ 351 h 87"/>
                <a:gd name="T28" fmla="*/ 92 w 138"/>
                <a:gd name="T29" fmla="*/ 336 h 87"/>
                <a:gd name="T30" fmla="*/ 92 w 138"/>
                <a:gd name="T31" fmla="*/ 307 h 87"/>
                <a:gd name="T32" fmla="*/ 87 w 138"/>
                <a:gd name="T33" fmla="*/ 292 h 87"/>
                <a:gd name="T34" fmla="*/ 82 w 138"/>
                <a:gd name="T35" fmla="*/ 288 h 87"/>
                <a:gd name="T36" fmla="*/ 77 w 138"/>
                <a:gd name="T37" fmla="*/ 288 h 87"/>
                <a:gd name="T38" fmla="*/ 56 w 138"/>
                <a:gd name="T39" fmla="*/ 302 h 87"/>
                <a:gd name="T40" fmla="*/ 46 w 138"/>
                <a:gd name="T41" fmla="*/ 283 h 87"/>
                <a:gd name="T42" fmla="*/ 46 w 138"/>
                <a:gd name="T43" fmla="*/ 273 h 87"/>
                <a:gd name="T44" fmla="*/ 56 w 138"/>
                <a:gd name="T45" fmla="*/ 258 h 87"/>
                <a:gd name="T46" fmla="*/ 56 w 138"/>
                <a:gd name="T47" fmla="*/ 244 h 87"/>
                <a:gd name="T48" fmla="*/ 61 w 138"/>
                <a:gd name="T49" fmla="*/ 234 h 87"/>
                <a:gd name="T50" fmla="*/ 72 w 138"/>
                <a:gd name="T51" fmla="*/ 205 h 87"/>
                <a:gd name="T52" fmla="*/ 56 w 138"/>
                <a:gd name="T53" fmla="*/ 195 h 87"/>
                <a:gd name="T54" fmla="*/ 41 w 138"/>
                <a:gd name="T55" fmla="*/ 185 h 87"/>
                <a:gd name="T56" fmla="*/ 31 w 138"/>
                <a:gd name="T57" fmla="*/ 151 h 87"/>
                <a:gd name="T58" fmla="*/ 10 w 138"/>
                <a:gd name="T59" fmla="*/ 132 h 87"/>
                <a:gd name="T60" fmla="*/ 10 w 138"/>
                <a:gd name="T61" fmla="*/ 122 h 87"/>
                <a:gd name="T62" fmla="*/ 10 w 138"/>
                <a:gd name="T63" fmla="*/ 97 h 87"/>
                <a:gd name="T64" fmla="*/ 15 w 138"/>
                <a:gd name="T65" fmla="*/ 0 h 87"/>
                <a:gd name="T66" fmla="*/ 251 w 138"/>
                <a:gd name="T67" fmla="*/ 39 h 87"/>
                <a:gd name="T68" fmla="*/ 707 w 138"/>
                <a:gd name="T69" fmla="*/ 93 h 87"/>
                <a:gd name="T70" fmla="*/ 676 w 138"/>
                <a:gd name="T71" fmla="*/ 424 h 8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8"/>
                <a:gd name="T109" fmla="*/ 0 h 87"/>
                <a:gd name="T110" fmla="*/ 138 w 138"/>
                <a:gd name="T111" fmla="*/ 87 h 8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8" h="87">
                  <a:moveTo>
                    <a:pt x="132" y="87"/>
                  </a:moveTo>
                  <a:lnTo>
                    <a:pt x="48" y="77"/>
                  </a:lnTo>
                  <a:lnTo>
                    <a:pt x="47" y="85"/>
                  </a:lnTo>
                  <a:lnTo>
                    <a:pt x="45" y="84"/>
                  </a:lnTo>
                  <a:lnTo>
                    <a:pt x="45" y="82"/>
                  </a:lnTo>
                  <a:lnTo>
                    <a:pt x="43" y="80"/>
                  </a:lnTo>
                  <a:lnTo>
                    <a:pt x="42" y="81"/>
                  </a:lnTo>
                  <a:lnTo>
                    <a:pt x="42" y="83"/>
                  </a:lnTo>
                  <a:lnTo>
                    <a:pt x="39" y="83"/>
                  </a:lnTo>
                  <a:lnTo>
                    <a:pt x="38" y="83"/>
                  </a:lnTo>
                  <a:lnTo>
                    <a:pt x="37" y="82"/>
                  </a:lnTo>
                  <a:lnTo>
                    <a:pt x="33" y="82"/>
                  </a:lnTo>
                  <a:lnTo>
                    <a:pt x="33" y="81"/>
                  </a:lnTo>
                  <a:lnTo>
                    <a:pt x="32" y="82"/>
                  </a:lnTo>
                  <a:lnTo>
                    <a:pt x="31" y="83"/>
                  </a:lnTo>
                  <a:lnTo>
                    <a:pt x="29" y="82"/>
                  </a:lnTo>
                  <a:lnTo>
                    <a:pt x="27" y="81"/>
                  </a:lnTo>
                  <a:lnTo>
                    <a:pt x="26" y="82"/>
                  </a:lnTo>
                  <a:lnTo>
                    <a:pt x="25" y="84"/>
                  </a:lnTo>
                  <a:lnTo>
                    <a:pt x="24" y="83"/>
                  </a:lnTo>
                  <a:lnTo>
                    <a:pt x="23" y="81"/>
                  </a:lnTo>
                  <a:lnTo>
                    <a:pt x="23" y="80"/>
                  </a:lnTo>
                  <a:lnTo>
                    <a:pt x="23" y="78"/>
                  </a:lnTo>
                  <a:lnTo>
                    <a:pt x="23" y="77"/>
                  </a:lnTo>
                  <a:lnTo>
                    <a:pt x="22" y="75"/>
                  </a:lnTo>
                  <a:lnTo>
                    <a:pt x="20" y="75"/>
                  </a:lnTo>
                  <a:lnTo>
                    <a:pt x="19" y="73"/>
                  </a:lnTo>
                  <a:lnTo>
                    <a:pt x="20" y="72"/>
                  </a:lnTo>
                  <a:lnTo>
                    <a:pt x="20" y="71"/>
                  </a:lnTo>
                  <a:lnTo>
                    <a:pt x="18" y="69"/>
                  </a:lnTo>
                  <a:lnTo>
                    <a:pt x="18" y="66"/>
                  </a:lnTo>
                  <a:lnTo>
                    <a:pt x="18" y="63"/>
                  </a:lnTo>
                  <a:lnTo>
                    <a:pt x="18" y="61"/>
                  </a:lnTo>
                  <a:lnTo>
                    <a:pt x="17" y="60"/>
                  </a:lnTo>
                  <a:lnTo>
                    <a:pt x="16" y="59"/>
                  </a:lnTo>
                  <a:lnTo>
                    <a:pt x="16" y="58"/>
                  </a:lnTo>
                  <a:lnTo>
                    <a:pt x="15" y="59"/>
                  </a:lnTo>
                  <a:lnTo>
                    <a:pt x="12" y="62"/>
                  </a:lnTo>
                  <a:lnTo>
                    <a:pt x="11" y="62"/>
                  </a:lnTo>
                  <a:lnTo>
                    <a:pt x="9" y="59"/>
                  </a:lnTo>
                  <a:lnTo>
                    <a:pt x="9" y="58"/>
                  </a:lnTo>
                  <a:lnTo>
                    <a:pt x="9" y="57"/>
                  </a:lnTo>
                  <a:lnTo>
                    <a:pt x="9" y="56"/>
                  </a:lnTo>
                  <a:lnTo>
                    <a:pt x="11" y="54"/>
                  </a:lnTo>
                  <a:lnTo>
                    <a:pt x="11" y="53"/>
                  </a:lnTo>
                  <a:lnTo>
                    <a:pt x="11" y="50"/>
                  </a:lnTo>
                  <a:lnTo>
                    <a:pt x="12" y="49"/>
                  </a:lnTo>
                  <a:lnTo>
                    <a:pt x="12" y="48"/>
                  </a:lnTo>
                  <a:lnTo>
                    <a:pt x="15" y="43"/>
                  </a:lnTo>
                  <a:lnTo>
                    <a:pt x="14" y="42"/>
                  </a:lnTo>
                  <a:lnTo>
                    <a:pt x="11" y="42"/>
                  </a:lnTo>
                  <a:lnTo>
                    <a:pt x="11" y="40"/>
                  </a:lnTo>
                  <a:lnTo>
                    <a:pt x="9" y="40"/>
                  </a:lnTo>
                  <a:lnTo>
                    <a:pt x="8" y="38"/>
                  </a:lnTo>
                  <a:lnTo>
                    <a:pt x="8" y="36"/>
                  </a:lnTo>
                  <a:lnTo>
                    <a:pt x="6" y="31"/>
                  </a:lnTo>
                  <a:lnTo>
                    <a:pt x="3" y="28"/>
                  </a:lnTo>
                  <a:lnTo>
                    <a:pt x="2" y="27"/>
                  </a:lnTo>
                  <a:lnTo>
                    <a:pt x="1" y="26"/>
                  </a:lnTo>
                  <a:lnTo>
                    <a:pt x="2" y="25"/>
                  </a:lnTo>
                  <a:lnTo>
                    <a:pt x="2" y="23"/>
                  </a:lnTo>
                  <a:lnTo>
                    <a:pt x="2" y="20"/>
                  </a:lnTo>
                  <a:lnTo>
                    <a:pt x="0" y="16"/>
                  </a:lnTo>
                  <a:lnTo>
                    <a:pt x="3" y="0"/>
                  </a:lnTo>
                  <a:lnTo>
                    <a:pt x="15" y="2"/>
                  </a:lnTo>
                  <a:lnTo>
                    <a:pt x="49" y="8"/>
                  </a:lnTo>
                  <a:lnTo>
                    <a:pt x="84" y="13"/>
                  </a:lnTo>
                  <a:lnTo>
                    <a:pt x="138" y="19"/>
                  </a:lnTo>
                  <a:lnTo>
                    <a:pt x="133" y="70"/>
                  </a:lnTo>
                  <a:lnTo>
                    <a:pt x="132" y="87"/>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71" name="Freeform 53"/>
            <p:cNvSpPr>
              <a:spLocks/>
            </p:cNvSpPr>
            <p:nvPr/>
          </p:nvSpPr>
          <p:spPr bwMode="auto">
            <a:xfrm>
              <a:off x="1737" y="1677"/>
              <a:ext cx="440" cy="649"/>
            </a:xfrm>
            <a:custGeom>
              <a:avLst/>
              <a:gdLst>
                <a:gd name="T0" fmla="*/ 67 w 86"/>
                <a:gd name="T1" fmla="*/ 0 h 133"/>
                <a:gd name="T2" fmla="*/ 0 w 86"/>
                <a:gd name="T3" fmla="*/ 249 h 133"/>
                <a:gd name="T4" fmla="*/ 287 w 86"/>
                <a:gd name="T5" fmla="*/ 649 h 133"/>
                <a:gd name="T6" fmla="*/ 287 w 86"/>
                <a:gd name="T7" fmla="*/ 644 h 133"/>
                <a:gd name="T8" fmla="*/ 287 w 86"/>
                <a:gd name="T9" fmla="*/ 639 h 133"/>
                <a:gd name="T10" fmla="*/ 292 w 86"/>
                <a:gd name="T11" fmla="*/ 620 h 133"/>
                <a:gd name="T12" fmla="*/ 292 w 86"/>
                <a:gd name="T13" fmla="*/ 615 h 133"/>
                <a:gd name="T14" fmla="*/ 292 w 86"/>
                <a:gd name="T15" fmla="*/ 576 h 133"/>
                <a:gd name="T16" fmla="*/ 292 w 86"/>
                <a:gd name="T17" fmla="*/ 561 h 133"/>
                <a:gd name="T18" fmla="*/ 292 w 86"/>
                <a:gd name="T19" fmla="*/ 556 h 133"/>
                <a:gd name="T20" fmla="*/ 307 w 86"/>
                <a:gd name="T21" fmla="*/ 556 h 133"/>
                <a:gd name="T22" fmla="*/ 317 w 86"/>
                <a:gd name="T23" fmla="*/ 556 h 133"/>
                <a:gd name="T24" fmla="*/ 322 w 86"/>
                <a:gd name="T25" fmla="*/ 561 h 133"/>
                <a:gd name="T26" fmla="*/ 322 w 86"/>
                <a:gd name="T27" fmla="*/ 566 h 133"/>
                <a:gd name="T28" fmla="*/ 327 w 86"/>
                <a:gd name="T29" fmla="*/ 571 h 133"/>
                <a:gd name="T30" fmla="*/ 338 w 86"/>
                <a:gd name="T31" fmla="*/ 571 h 133"/>
                <a:gd name="T32" fmla="*/ 348 w 86"/>
                <a:gd name="T33" fmla="*/ 537 h 133"/>
                <a:gd name="T34" fmla="*/ 358 w 86"/>
                <a:gd name="T35" fmla="*/ 493 h 133"/>
                <a:gd name="T36" fmla="*/ 440 w 86"/>
                <a:gd name="T37" fmla="*/ 83 h 133"/>
                <a:gd name="T38" fmla="*/ 251 w 86"/>
                <a:gd name="T39" fmla="*/ 44 h 133"/>
                <a:gd name="T40" fmla="*/ 67 w 86"/>
                <a:gd name="T41" fmla="*/ 0 h 133"/>
                <a:gd name="T42" fmla="*/ 67 w 86"/>
                <a:gd name="T43" fmla="*/ 0 h 1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6"/>
                <a:gd name="T67" fmla="*/ 0 h 133"/>
                <a:gd name="T68" fmla="*/ 86 w 86"/>
                <a:gd name="T69" fmla="*/ 133 h 13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6" h="133">
                  <a:moveTo>
                    <a:pt x="13" y="0"/>
                  </a:moveTo>
                  <a:lnTo>
                    <a:pt x="0" y="51"/>
                  </a:lnTo>
                  <a:lnTo>
                    <a:pt x="56" y="133"/>
                  </a:lnTo>
                  <a:lnTo>
                    <a:pt x="56" y="132"/>
                  </a:lnTo>
                  <a:lnTo>
                    <a:pt x="56" y="131"/>
                  </a:lnTo>
                  <a:lnTo>
                    <a:pt x="57" y="127"/>
                  </a:lnTo>
                  <a:lnTo>
                    <a:pt x="57" y="126"/>
                  </a:lnTo>
                  <a:lnTo>
                    <a:pt x="57" y="118"/>
                  </a:lnTo>
                  <a:lnTo>
                    <a:pt x="57" y="115"/>
                  </a:lnTo>
                  <a:lnTo>
                    <a:pt x="57" y="114"/>
                  </a:lnTo>
                  <a:lnTo>
                    <a:pt x="60" y="114"/>
                  </a:lnTo>
                  <a:lnTo>
                    <a:pt x="62" y="114"/>
                  </a:lnTo>
                  <a:lnTo>
                    <a:pt x="63" y="115"/>
                  </a:lnTo>
                  <a:lnTo>
                    <a:pt x="63" y="116"/>
                  </a:lnTo>
                  <a:lnTo>
                    <a:pt x="64" y="117"/>
                  </a:lnTo>
                  <a:lnTo>
                    <a:pt x="66" y="117"/>
                  </a:lnTo>
                  <a:lnTo>
                    <a:pt x="68" y="110"/>
                  </a:lnTo>
                  <a:lnTo>
                    <a:pt x="70" y="101"/>
                  </a:lnTo>
                  <a:lnTo>
                    <a:pt x="86" y="17"/>
                  </a:lnTo>
                  <a:lnTo>
                    <a:pt x="49" y="9"/>
                  </a:lnTo>
                  <a:lnTo>
                    <a:pt x="13" y="0"/>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672" name="Freeform 54"/>
            <p:cNvSpPr>
              <a:spLocks/>
            </p:cNvSpPr>
            <p:nvPr/>
          </p:nvSpPr>
          <p:spPr bwMode="auto">
            <a:xfrm>
              <a:off x="1967" y="2170"/>
              <a:ext cx="467" cy="517"/>
            </a:xfrm>
            <a:custGeom>
              <a:avLst/>
              <a:gdLst>
                <a:gd name="T0" fmla="*/ 400 w 91"/>
                <a:gd name="T1" fmla="*/ 517 h 106"/>
                <a:gd name="T2" fmla="*/ 467 w 91"/>
                <a:gd name="T3" fmla="*/ 49 h 106"/>
                <a:gd name="T4" fmla="*/ 128 w 91"/>
                <a:gd name="T5" fmla="*/ 0 h 106"/>
                <a:gd name="T6" fmla="*/ 128 w 91"/>
                <a:gd name="T7" fmla="*/ 0 h 106"/>
                <a:gd name="T8" fmla="*/ 118 w 91"/>
                <a:gd name="T9" fmla="*/ 44 h 106"/>
                <a:gd name="T10" fmla="*/ 108 w 91"/>
                <a:gd name="T11" fmla="*/ 78 h 106"/>
                <a:gd name="T12" fmla="*/ 98 w 91"/>
                <a:gd name="T13" fmla="*/ 78 h 106"/>
                <a:gd name="T14" fmla="*/ 92 w 91"/>
                <a:gd name="T15" fmla="*/ 73 h 106"/>
                <a:gd name="T16" fmla="*/ 92 w 91"/>
                <a:gd name="T17" fmla="*/ 68 h 106"/>
                <a:gd name="T18" fmla="*/ 87 w 91"/>
                <a:gd name="T19" fmla="*/ 63 h 106"/>
                <a:gd name="T20" fmla="*/ 77 w 91"/>
                <a:gd name="T21" fmla="*/ 63 h 106"/>
                <a:gd name="T22" fmla="*/ 62 w 91"/>
                <a:gd name="T23" fmla="*/ 63 h 106"/>
                <a:gd name="T24" fmla="*/ 62 w 91"/>
                <a:gd name="T25" fmla="*/ 68 h 106"/>
                <a:gd name="T26" fmla="*/ 62 w 91"/>
                <a:gd name="T27" fmla="*/ 83 h 106"/>
                <a:gd name="T28" fmla="*/ 62 w 91"/>
                <a:gd name="T29" fmla="*/ 122 h 106"/>
                <a:gd name="T30" fmla="*/ 62 w 91"/>
                <a:gd name="T31" fmla="*/ 127 h 106"/>
                <a:gd name="T32" fmla="*/ 56 w 91"/>
                <a:gd name="T33" fmla="*/ 146 h 106"/>
                <a:gd name="T34" fmla="*/ 56 w 91"/>
                <a:gd name="T35" fmla="*/ 151 h 106"/>
                <a:gd name="T36" fmla="*/ 56 w 91"/>
                <a:gd name="T37" fmla="*/ 156 h 106"/>
                <a:gd name="T38" fmla="*/ 56 w 91"/>
                <a:gd name="T39" fmla="*/ 166 h 106"/>
                <a:gd name="T40" fmla="*/ 56 w 91"/>
                <a:gd name="T41" fmla="*/ 171 h 106"/>
                <a:gd name="T42" fmla="*/ 56 w 91"/>
                <a:gd name="T43" fmla="*/ 176 h 106"/>
                <a:gd name="T44" fmla="*/ 62 w 91"/>
                <a:gd name="T45" fmla="*/ 185 h 106"/>
                <a:gd name="T46" fmla="*/ 62 w 91"/>
                <a:gd name="T47" fmla="*/ 190 h 106"/>
                <a:gd name="T48" fmla="*/ 62 w 91"/>
                <a:gd name="T49" fmla="*/ 200 h 106"/>
                <a:gd name="T50" fmla="*/ 67 w 91"/>
                <a:gd name="T51" fmla="*/ 210 h 106"/>
                <a:gd name="T52" fmla="*/ 67 w 91"/>
                <a:gd name="T53" fmla="*/ 210 h 106"/>
                <a:gd name="T54" fmla="*/ 72 w 91"/>
                <a:gd name="T55" fmla="*/ 215 h 106"/>
                <a:gd name="T56" fmla="*/ 77 w 91"/>
                <a:gd name="T57" fmla="*/ 224 h 106"/>
                <a:gd name="T58" fmla="*/ 72 w 91"/>
                <a:gd name="T59" fmla="*/ 224 h 106"/>
                <a:gd name="T60" fmla="*/ 72 w 91"/>
                <a:gd name="T61" fmla="*/ 224 h 106"/>
                <a:gd name="T62" fmla="*/ 62 w 91"/>
                <a:gd name="T63" fmla="*/ 229 h 106"/>
                <a:gd name="T64" fmla="*/ 51 w 91"/>
                <a:gd name="T65" fmla="*/ 234 h 106"/>
                <a:gd name="T66" fmla="*/ 46 w 91"/>
                <a:gd name="T67" fmla="*/ 244 h 106"/>
                <a:gd name="T68" fmla="*/ 36 w 91"/>
                <a:gd name="T69" fmla="*/ 268 h 106"/>
                <a:gd name="T70" fmla="*/ 26 w 91"/>
                <a:gd name="T71" fmla="*/ 283 h 106"/>
                <a:gd name="T72" fmla="*/ 15 w 91"/>
                <a:gd name="T73" fmla="*/ 283 h 106"/>
                <a:gd name="T74" fmla="*/ 15 w 91"/>
                <a:gd name="T75" fmla="*/ 288 h 106"/>
                <a:gd name="T76" fmla="*/ 21 w 91"/>
                <a:gd name="T77" fmla="*/ 293 h 106"/>
                <a:gd name="T78" fmla="*/ 15 w 91"/>
                <a:gd name="T79" fmla="*/ 298 h 106"/>
                <a:gd name="T80" fmla="*/ 15 w 91"/>
                <a:gd name="T81" fmla="*/ 307 h 106"/>
                <a:gd name="T82" fmla="*/ 15 w 91"/>
                <a:gd name="T83" fmla="*/ 312 h 106"/>
                <a:gd name="T84" fmla="*/ 26 w 91"/>
                <a:gd name="T85" fmla="*/ 322 h 106"/>
                <a:gd name="T86" fmla="*/ 31 w 91"/>
                <a:gd name="T87" fmla="*/ 327 h 106"/>
                <a:gd name="T88" fmla="*/ 26 w 91"/>
                <a:gd name="T89" fmla="*/ 327 h 106"/>
                <a:gd name="T90" fmla="*/ 26 w 91"/>
                <a:gd name="T91" fmla="*/ 337 h 106"/>
                <a:gd name="T92" fmla="*/ 21 w 91"/>
                <a:gd name="T93" fmla="*/ 341 h 106"/>
                <a:gd name="T94" fmla="*/ 15 w 91"/>
                <a:gd name="T95" fmla="*/ 341 h 106"/>
                <a:gd name="T96" fmla="*/ 5 w 91"/>
                <a:gd name="T97" fmla="*/ 337 h 106"/>
                <a:gd name="T98" fmla="*/ 0 w 91"/>
                <a:gd name="T99" fmla="*/ 356 h 106"/>
                <a:gd name="T100" fmla="*/ 251 w 91"/>
                <a:gd name="T101" fmla="*/ 497 h 106"/>
                <a:gd name="T102" fmla="*/ 400 w 91"/>
                <a:gd name="T103" fmla="*/ 517 h 106"/>
                <a:gd name="T104" fmla="*/ 400 w 91"/>
                <a:gd name="T105" fmla="*/ 517 h 106"/>
                <a:gd name="T106" fmla="*/ 400 w 91"/>
                <a:gd name="T107" fmla="*/ 517 h 10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1"/>
                <a:gd name="T163" fmla="*/ 0 h 106"/>
                <a:gd name="T164" fmla="*/ 91 w 91"/>
                <a:gd name="T165" fmla="*/ 106 h 10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1" h="106">
                  <a:moveTo>
                    <a:pt x="78" y="106"/>
                  </a:moveTo>
                  <a:lnTo>
                    <a:pt x="91" y="10"/>
                  </a:lnTo>
                  <a:lnTo>
                    <a:pt x="25" y="0"/>
                  </a:lnTo>
                  <a:lnTo>
                    <a:pt x="23" y="9"/>
                  </a:lnTo>
                  <a:lnTo>
                    <a:pt x="21" y="16"/>
                  </a:lnTo>
                  <a:lnTo>
                    <a:pt x="19" y="16"/>
                  </a:lnTo>
                  <a:lnTo>
                    <a:pt x="18" y="15"/>
                  </a:lnTo>
                  <a:lnTo>
                    <a:pt x="18" y="14"/>
                  </a:lnTo>
                  <a:lnTo>
                    <a:pt x="17" y="13"/>
                  </a:lnTo>
                  <a:lnTo>
                    <a:pt x="15" y="13"/>
                  </a:lnTo>
                  <a:lnTo>
                    <a:pt x="12" y="13"/>
                  </a:lnTo>
                  <a:lnTo>
                    <a:pt x="12" y="14"/>
                  </a:lnTo>
                  <a:lnTo>
                    <a:pt x="12" y="17"/>
                  </a:lnTo>
                  <a:lnTo>
                    <a:pt x="12" y="25"/>
                  </a:lnTo>
                  <a:lnTo>
                    <a:pt x="12" y="26"/>
                  </a:lnTo>
                  <a:lnTo>
                    <a:pt x="11" y="30"/>
                  </a:lnTo>
                  <a:lnTo>
                    <a:pt x="11" y="31"/>
                  </a:lnTo>
                  <a:lnTo>
                    <a:pt x="11" y="32"/>
                  </a:lnTo>
                  <a:lnTo>
                    <a:pt x="11" y="34"/>
                  </a:lnTo>
                  <a:lnTo>
                    <a:pt x="11" y="35"/>
                  </a:lnTo>
                  <a:lnTo>
                    <a:pt x="11" y="36"/>
                  </a:lnTo>
                  <a:lnTo>
                    <a:pt x="12" y="38"/>
                  </a:lnTo>
                  <a:lnTo>
                    <a:pt x="12" y="39"/>
                  </a:lnTo>
                  <a:lnTo>
                    <a:pt x="12" y="41"/>
                  </a:lnTo>
                  <a:lnTo>
                    <a:pt x="13" y="43"/>
                  </a:lnTo>
                  <a:lnTo>
                    <a:pt x="14" y="44"/>
                  </a:lnTo>
                  <a:lnTo>
                    <a:pt x="15" y="46"/>
                  </a:lnTo>
                  <a:lnTo>
                    <a:pt x="14" y="46"/>
                  </a:lnTo>
                  <a:lnTo>
                    <a:pt x="12" y="47"/>
                  </a:lnTo>
                  <a:lnTo>
                    <a:pt x="10" y="48"/>
                  </a:lnTo>
                  <a:lnTo>
                    <a:pt x="9" y="50"/>
                  </a:lnTo>
                  <a:lnTo>
                    <a:pt x="7" y="55"/>
                  </a:lnTo>
                  <a:lnTo>
                    <a:pt x="5" y="58"/>
                  </a:lnTo>
                  <a:lnTo>
                    <a:pt x="3" y="58"/>
                  </a:lnTo>
                  <a:lnTo>
                    <a:pt x="3" y="59"/>
                  </a:lnTo>
                  <a:lnTo>
                    <a:pt x="4" y="60"/>
                  </a:lnTo>
                  <a:lnTo>
                    <a:pt x="3" y="61"/>
                  </a:lnTo>
                  <a:lnTo>
                    <a:pt x="3" y="63"/>
                  </a:lnTo>
                  <a:lnTo>
                    <a:pt x="3" y="64"/>
                  </a:lnTo>
                  <a:lnTo>
                    <a:pt x="5" y="66"/>
                  </a:lnTo>
                  <a:lnTo>
                    <a:pt x="6" y="67"/>
                  </a:lnTo>
                  <a:lnTo>
                    <a:pt x="5" y="67"/>
                  </a:lnTo>
                  <a:lnTo>
                    <a:pt x="5" y="69"/>
                  </a:lnTo>
                  <a:lnTo>
                    <a:pt x="4" y="70"/>
                  </a:lnTo>
                  <a:lnTo>
                    <a:pt x="3" y="70"/>
                  </a:lnTo>
                  <a:lnTo>
                    <a:pt x="1" y="69"/>
                  </a:lnTo>
                  <a:lnTo>
                    <a:pt x="0" y="73"/>
                  </a:lnTo>
                  <a:lnTo>
                    <a:pt x="49" y="102"/>
                  </a:lnTo>
                  <a:lnTo>
                    <a:pt x="78" y="106"/>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73" name="Freeform 55"/>
            <p:cNvSpPr>
              <a:spLocks/>
            </p:cNvSpPr>
            <p:nvPr/>
          </p:nvSpPr>
          <p:spPr bwMode="auto">
            <a:xfrm>
              <a:off x="3265" y="1248"/>
              <a:ext cx="455" cy="487"/>
            </a:xfrm>
            <a:custGeom>
              <a:avLst/>
              <a:gdLst>
                <a:gd name="T0" fmla="*/ 41 w 89"/>
                <a:gd name="T1" fmla="*/ 336 h 100"/>
                <a:gd name="T2" fmla="*/ 20 w 89"/>
                <a:gd name="T3" fmla="*/ 312 h 100"/>
                <a:gd name="T4" fmla="*/ 36 w 89"/>
                <a:gd name="T5" fmla="*/ 292 h 100"/>
                <a:gd name="T6" fmla="*/ 36 w 89"/>
                <a:gd name="T7" fmla="*/ 273 h 100"/>
                <a:gd name="T8" fmla="*/ 26 w 89"/>
                <a:gd name="T9" fmla="*/ 229 h 100"/>
                <a:gd name="T10" fmla="*/ 26 w 89"/>
                <a:gd name="T11" fmla="*/ 209 h 100"/>
                <a:gd name="T12" fmla="*/ 20 w 89"/>
                <a:gd name="T13" fmla="*/ 161 h 100"/>
                <a:gd name="T14" fmla="*/ 10 w 89"/>
                <a:gd name="T15" fmla="*/ 127 h 100"/>
                <a:gd name="T16" fmla="*/ 0 w 89"/>
                <a:gd name="T17" fmla="*/ 78 h 100"/>
                <a:gd name="T18" fmla="*/ 5 w 89"/>
                <a:gd name="T19" fmla="*/ 58 h 100"/>
                <a:gd name="T20" fmla="*/ 0 w 89"/>
                <a:gd name="T21" fmla="*/ 34 h 100"/>
                <a:gd name="T22" fmla="*/ 118 w 89"/>
                <a:gd name="T23" fmla="*/ 15 h 100"/>
                <a:gd name="T24" fmla="*/ 128 w 89"/>
                <a:gd name="T25" fmla="*/ 5 h 100"/>
                <a:gd name="T26" fmla="*/ 143 w 89"/>
                <a:gd name="T27" fmla="*/ 24 h 100"/>
                <a:gd name="T28" fmla="*/ 143 w 89"/>
                <a:gd name="T29" fmla="*/ 49 h 100"/>
                <a:gd name="T30" fmla="*/ 164 w 89"/>
                <a:gd name="T31" fmla="*/ 58 h 100"/>
                <a:gd name="T32" fmla="*/ 174 w 89"/>
                <a:gd name="T33" fmla="*/ 63 h 100"/>
                <a:gd name="T34" fmla="*/ 194 w 89"/>
                <a:gd name="T35" fmla="*/ 63 h 100"/>
                <a:gd name="T36" fmla="*/ 199 w 89"/>
                <a:gd name="T37" fmla="*/ 68 h 100"/>
                <a:gd name="T38" fmla="*/ 220 w 89"/>
                <a:gd name="T39" fmla="*/ 63 h 100"/>
                <a:gd name="T40" fmla="*/ 261 w 89"/>
                <a:gd name="T41" fmla="*/ 68 h 100"/>
                <a:gd name="T42" fmla="*/ 266 w 89"/>
                <a:gd name="T43" fmla="*/ 73 h 100"/>
                <a:gd name="T44" fmla="*/ 271 w 89"/>
                <a:gd name="T45" fmla="*/ 73 h 100"/>
                <a:gd name="T46" fmla="*/ 276 w 89"/>
                <a:gd name="T47" fmla="*/ 88 h 100"/>
                <a:gd name="T48" fmla="*/ 291 w 89"/>
                <a:gd name="T49" fmla="*/ 83 h 100"/>
                <a:gd name="T50" fmla="*/ 302 w 89"/>
                <a:gd name="T51" fmla="*/ 83 h 100"/>
                <a:gd name="T52" fmla="*/ 317 w 89"/>
                <a:gd name="T53" fmla="*/ 93 h 100"/>
                <a:gd name="T54" fmla="*/ 327 w 89"/>
                <a:gd name="T55" fmla="*/ 102 h 100"/>
                <a:gd name="T56" fmla="*/ 348 w 89"/>
                <a:gd name="T57" fmla="*/ 102 h 100"/>
                <a:gd name="T58" fmla="*/ 373 w 89"/>
                <a:gd name="T59" fmla="*/ 88 h 100"/>
                <a:gd name="T60" fmla="*/ 414 w 89"/>
                <a:gd name="T61" fmla="*/ 97 h 100"/>
                <a:gd name="T62" fmla="*/ 424 w 89"/>
                <a:gd name="T63" fmla="*/ 97 h 100"/>
                <a:gd name="T64" fmla="*/ 440 w 89"/>
                <a:gd name="T65" fmla="*/ 102 h 100"/>
                <a:gd name="T66" fmla="*/ 445 w 89"/>
                <a:gd name="T67" fmla="*/ 107 h 100"/>
                <a:gd name="T68" fmla="*/ 414 w 89"/>
                <a:gd name="T69" fmla="*/ 122 h 100"/>
                <a:gd name="T70" fmla="*/ 399 w 89"/>
                <a:gd name="T71" fmla="*/ 136 h 100"/>
                <a:gd name="T72" fmla="*/ 373 w 89"/>
                <a:gd name="T73" fmla="*/ 146 h 100"/>
                <a:gd name="T74" fmla="*/ 302 w 89"/>
                <a:gd name="T75" fmla="*/ 214 h 100"/>
                <a:gd name="T76" fmla="*/ 291 w 89"/>
                <a:gd name="T77" fmla="*/ 224 h 100"/>
                <a:gd name="T78" fmla="*/ 291 w 89"/>
                <a:gd name="T79" fmla="*/ 273 h 100"/>
                <a:gd name="T80" fmla="*/ 266 w 89"/>
                <a:gd name="T81" fmla="*/ 287 h 100"/>
                <a:gd name="T82" fmla="*/ 266 w 89"/>
                <a:gd name="T83" fmla="*/ 297 h 100"/>
                <a:gd name="T84" fmla="*/ 266 w 89"/>
                <a:gd name="T85" fmla="*/ 317 h 100"/>
                <a:gd name="T86" fmla="*/ 271 w 89"/>
                <a:gd name="T87" fmla="*/ 336 h 100"/>
                <a:gd name="T88" fmla="*/ 266 w 89"/>
                <a:gd name="T89" fmla="*/ 356 h 100"/>
                <a:gd name="T90" fmla="*/ 271 w 89"/>
                <a:gd name="T91" fmla="*/ 385 h 100"/>
                <a:gd name="T92" fmla="*/ 281 w 89"/>
                <a:gd name="T93" fmla="*/ 390 h 100"/>
                <a:gd name="T94" fmla="*/ 297 w 89"/>
                <a:gd name="T95" fmla="*/ 394 h 100"/>
                <a:gd name="T96" fmla="*/ 302 w 89"/>
                <a:gd name="T97" fmla="*/ 404 h 100"/>
                <a:gd name="T98" fmla="*/ 327 w 89"/>
                <a:gd name="T99" fmla="*/ 424 h 100"/>
                <a:gd name="T100" fmla="*/ 368 w 89"/>
                <a:gd name="T101" fmla="*/ 448 h 100"/>
                <a:gd name="T102" fmla="*/ 368 w 89"/>
                <a:gd name="T103" fmla="*/ 463 h 100"/>
                <a:gd name="T104" fmla="*/ 41 w 89"/>
                <a:gd name="T105" fmla="*/ 487 h 1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9"/>
                <a:gd name="T160" fmla="*/ 0 h 100"/>
                <a:gd name="T161" fmla="*/ 89 w 89"/>
                <a:gd name="T162" fmla="*/ 100 h 1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9" h="100">
                  <a:moveTo>
                    <a:pt x="8" y="100"/>
                  </a:moveTo>
                  <a:lnTo>
                    <a:pt x="8" y="69"/>
                  </a:lnTo>
                  <a:lnTo>
                    <a:pt x="4" y="65"/>
                  </a:lnTo>
                  <a:lnTo>
                    <a:pt x="4" y="64"/>
                  </a:lnTo>
                  <a:lnTo>
                    <a:pt x="6" y="61"/>
                  </a:lnTo>
                  <a:lnTo>
                    <a:pt x="7" y="60"/>
                  </a:lnTo>
                  <a:lnTo>
                    <a:pt x="7" y="58"/>
                  </a:lnTo>
                  <a:lnTo>
                    <a:pt x="7" y="56"/>
                  </a:lnTo>
                  <a:lnTo>
                    <a:pt x="7" y="54"/>
                  </a:lnTo>
                  <a:lnTo>
                    <a:pt x="5" y="47"/>
                  </a:lnTo>
                  <a:lnTo>
                    <a:pt x="5" y="46"/>
                  </a:lnTo>
                  <a:lnTo>
                    <a:pt x="5" y="43"/>
                  </a:lnTo>
                  <a:lnTo>
                    <a:pt x="4" y="41"/>
                  </a:lnTo>
                  <a:lnTo>
                    <a:pt x="4" y="33"/>
                  </a:lnTo>
                  <a:lnTo>
                    <a:pt x="3" y="28"/>
                  </a:lnTo>
                  <a:lnTo>
                    <a:pt x="2" y="26"/>
                  </a:lnTo>
                  <a:lnTo>
                    <a:pt x="0" y="21"/>
                  </a:lnTo>
                  <a:lnTo>
                    <a:pt x="0" y="16"/>
                  </a:lnTo>
                  <a:lnTo>
                    <a:pt x="1" y="13"/>
                  </a:lnTo>
                  <a:lnTo>
                    <a:pt x="1" y="12"/>
                  </a:lnTo>
                  <a:lnTo>
                    <a:pt x="0" y="8"/>
                  </a:lnTo>
                  <a:lnTo>
                    <a:pt x="0" y="7"/>
                  </a:lnTo>
                  <a:lnTo>
                    <a:pt x="23" y="7"/>
                  </a:lnTo>
                  <a:lnTo>
                    <a:pt x="23" y="3"/>
                  </a:lnTo>
                  <a:lnTo>
                    <a:pt x="23" y="0"/>
                  </a:lnTo>
                  <a:lnTo>
                    <a:pt x="25" y="1"/>
                  </a:lnTo>
                  <a:lnTo>
                    <a:pt x="27" y="2"/>
                  </a:lnTo>
                  <a:lnTo>
                    <a:pt x="28" y="5"/>
                  </a:lnTo>
                  <a:lnTo>
                    <a:pt x="28" y="8"/>
                  </a:lnTo>
                  <a:lnTo>
                    <a:pt x="28" y="10"/>
                  </a:lnTo>
                  <a:lnTo>
                    <a:pt x="31" y="12"/>
                  </a:lnTo>
                  <a:lnTo>
                    <a:pt x="32" y="12"/>
                  </a:lnTo>
                  <a:lnTo>
                    <a:pt x="33" y="12"/>
                  </a:lnTo>
                  <a:lnTo>
                    <a:pt x="34" y="13"/>
                  </a:lnTo>
                  <a:lnTo>
                    <a:pt x="36" y="13"/>
                  </a:lnTo>
                  <a:lnTo>
                    <a:pt x="38" y="13"/>
                  </a:lnTo>
                  <a:lnTo>
                    <a:pt x="39" y="14"/>
                  </a:lnTo>
                  <a:lnTo>
                    <a:pt x="42" y="14"/>
                  </a:lnTo>
                  <a:lnTo>
                    <a:pt x="43" y="13"/>
                  </a:lnTo>
                  <a:lnTo>
                    <a:pt x="48" y="13"/>
                  </a:lnTo>
                  <a:lnTo>
                    <a:pt x="51" y="14"/>
                  </a:lnTo>
                  <a:lnTo>
                    <a:pt x="52" y="14"/>
                  </a:lnTo>
                  <a:lnTo>
                    <a:pt x="52" y="15"/>
                  </a:lnTo>
                  <a:lnTo>
                    <a:pt x="53" y="15"/>
                  </a:lnTo>
                  <a:lnTo>
                    <a:pt x="54" y="16"/>
                  </a:lnTo>
                  <a:lnTo>
                    <a:pt x="54" y="18"/>
                  </a:lnTo>
                  <a:lnTo>
                    <a:pt x="55" y="19"/>
                  </a:lnTo>
                  <a:lnTo>
                    <a:pt x="57" y="17"/>
                  </a:lnTo>
                  <a:lnTo>
                    <a:pt x="59" y="17"/>
                  </a:lnTo>
                  <a:lnTo>
                    <a:pt x="60" y="19"/>
                  </a:lnTo>
                  <a:lnTo>
                    <a:pt x="62" y="19"/>
                  </a:lnTo>
                  <a:lnTo>
                    <a:pt x="63" y="20"/>
                  </a:lnTo>
                  <a:lnTo>
                    <a:pt x="64" y="21"/>
                  </a:lnTo>
                  <a:lnTo>
                    <a:pt x="66" y="21"/>
                  </a:lnTo>
                  <a:lnTo>
                    <a:pt x="68" y="21"/>
                  </a:lnTo>
                  <a:lnTo>
                    <a:pt x="72" y="18"/>
                  </a:lnTo>
                  <a:lnTo>
                    <a:pt x="73" y="18"/>
                  </a:lnTo>
                  <a:lnTo>
                    <a:pt x="74" y="20"/>
                  </a:lnTo>
                  <a:lnTo>
                    <a:pt x="81" y="20"/>
                  </a:lnTo>
                  <a:lnTo>
                    <a:pt x="82" y="20"/>
                  </a:lnTo>
                  <a:lnTo>
                    <a:pt x="83" y="20"/>
                  </a:lnTo>
                  <a:lnTo>
                    <a:pt x="84" y="22"/>
                  </a:lnTo>
                  <a:lnTo>
                    <a:pt x="86" y="21"/>
                  </a:lnTo>
                  <a:lnTo>
                    <a:pt x="89" y="21"/>
                  </a:lnTo>
                  <a:lnTo>
                    <a:pt x="87" y="22"/>
                  </a:lnTo>
                  <a:lnTo>
                    <a:pt x="83" y="25"/>
                  </a:lnTo>
                  <a:lnTo>
                    <a:pt x="81" y="25"/>
                  </a:lnTo>
                  <a:lnTo>
                    <a:pt x="79" y="26"/>
                  </a:lnTo>
                  <a:lnTo>
                    <a:pt x="78" y="28"/>
                  </a:lnTo>
                  <a:lnTo>
                    <a:pt x="74" y="29"/>
                  </a:lnTo>
                  <a:lnTo>
                    <a:pt x="73" y="30"/>
                  </a:lnTo>
                  <a:lnTo>
                    <a:pt x="67" y="36"/>
                  </a:lnTo>
                  <a:lnTo>
                    <a:pt x="59" y="44"/>
                  </a:lnTo>
                  <a:lnTo>
                    <a:pt x="58" y="45"/>
                  </a:lnTo>
                  <a:lnTo>
                    <a:pt x="57" y="46"/>
                  </a:lnTo>
                  <a:lnTo>
                    <a:pt x="58" y="55"/>
                  </a:lnTo>
                  <a:lnTo>
                    <a:pt x="57" y="56"/>
                  </a:lnTo>
                  <a:lnTo>
                    <a:pt x="56" y="56"/>
                  </a:lnTo>
                  <a:lnTo>
                    <a:pt x="52" y="59"/>
                  </a:lnTo>
                  <a:lnTo>
                    <a:pt x="52" y="61"/>
                  </a:lnTo>
                  <a:lnTo>
                    <a:pt x="51" y="64"/>
                  </a:lnTo>
                  <a:lnTo>
                    <a:pt x="52" y="65"/>
                  </a:lnTo>
                  <a:lnTo>
                    <a:pt x="54" y="67"/>
                  </a:lnTo>
                  <a:lnTo>
                    <a:pt x="53" y="69"/>
                  </a:lnTo>
                  <a:lnTo>
                    <a:pt x="53" y="70"/>
                  </a:lnTo>
                  <a:lnTo>
                    <a:pt x="52" y="73"/>
                  </a:lnTo>
                  <a:lnTo>
                    <a:pt x="52" y="78"/>
                  </a:lnTo>
                  <a:lnTo>
                    <a:pt x="53" y="79"/>
                  </a:lnTo>
                  <a:lnTo>
                    <a:pt x="54" y="80"/>
                  </a:lnTo>
                  <a:lnTo>
                    <a:pt x="55" y="80"/>
                  </a:lnTo>
                  <a:lnTo>
                    <a:pt x="58" y="81"/>
                  </a:lnTo>
                  <a:lnTo>
                    <a:pt x="59" y="82"/>
                  </a:lnTo>
                  <a:lnTo>
                    <a:pt x="59" y="83"/>
                  </a:lnTo>
                  <a:lnTo>
                    <a:pt x="63" y="84"/>
                  </a:lnTo>
                  <a:lnTo>
                    <a:pt x="64" y="87"/>
                  </a:lnTo>
                  <a:lnTo>
                    <a:pt x="68" y="89"/>
                  </a:lnTo>
                  <a:lnTo>
                    <a:pt x="72" y="92"/>
                  </a:lnTo>
                  <a:lnTo>
                    <a:pt x="72" y="93"/>
                  </a:lnTo>
                  <a:lnTo>
                    <a:pt x="72" y="95"/>
                  </a:lnTo>
                  <a:lnTo>
                    <a:pt x="72" y="98"/>
                  </a:lnTo>
                  <a:lnTo>
                    <a:pt x="8" y="100"/>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74" name="Freeform 56"/>
            <p:cNvSpPr>
              <a:spLocks/>
            </p:cNvSpPr>
            <p:nvPr/>
          </p:nvSpPr>
          <p:spPr bwMode="auto">
            <a:xfrm>
              <a:off x="3474" y="2604"/>
              <a:ext cx="395" cy="322"/>
            </a:xfrm>
            <a:custGeom>
              <a:avLst/>
              <a:gdLst>
                <a:gd name="T0" fmla="*/ 210 w 77"/>
                <a:gd name="T1" fmla="*/ 5 h 66"/>
                <a:gd name="T2" fmla="*/ 226 w 77"/>
                <a:gd name="T3" fmla="*/ 49 h 66"/>
                <a:gd name="T4" fmla="*/ 221 w 77"/>
                <a:gd name="T5" fmla="*/ 63 h 66"/>
                <a:gd name="T6" fmla="*/ 205 w 77"/>
                <a:gd name="T7" fmla="*/ 107 h 66"/>
                <a:gd name="T8" fmla="*/ 328 w 77"/>
                <a:gd name="T9" fmla="*/ 161 h 66"/>
                <a:gd name="T10" fmla="*/ 328 w 77"/>
                <a:gd name="T11" fmla="*/ 195 h 66"/>
                <a:gd name="T12" fmla="*/ 323 w 77"/>
                <a:gd name="T13" fmla="*/ 220 h 66"/>
                <a:gd name="T14" fmla="*/ 298 w 77"/>
                <a:gd name="T15" fmla="*/ 215 h 66"/>
                <a:gd name="T16" fmla="*/ 287 w 77"/>
                <a:gd name="T17" fmla="*/ 239 h 66"/>
                <a:gd name="T18" fmla="*/ 318 w 77"/>
                <a:gd name="T19" fmla="*/ 234 h 66"/>
                <a:gd name="T20" fmla="*/ 339 w 77"/>
                <a:gd name="T21" fmla="*/ 229 h 66"/>
                <a:gd name="T22" fmla="*/ 328 w 77"/>
                <a:gd name="T23" fmla="*/ 239 h 66"/>
                <a:gd name="T24" fmla="*/ 339 w 77"/>
                <a:gd name="T25" fmla="*/ 249 h 66"/>
                <a:gd name="T26" fmla="*/ 364 w 77"/>
                <a:gd name="T27" fmla="*/ 229 h 66"/>
                <a:gd name="T28" fmla="*/ 380 w 77"/>
                <a:gd name="T29" fmla="*/ 234 h 66"/>
                <a:gd name="T30" fmla="*/ 374 w 77"/>
                <a:gd name="T31" fmla="*/ 249 h 66"/>
                <a:gd name="T32" fmla="*/ 349 w 77"/>
                <a:gd name="T33" fmla="*/ 273 h 66"/>
                <a:gd name="T34" fmla="*/ 364 w 77"/>
                <a:gd name="T35" fmla="*/ 293 h 66"/>
                <a:gd name="T36" fmla="*/ 395 w 77"/>
                <a:gd name="T37" fmla="*/ 317 h 66"/>
                <a:gd name="T38" fmla="*/ 364 w 77"/>
                <a:gd name="T39" fmla="*/ 307 h 66"/>
                <a:gd name="T40" fmla="*/ 328 w 77"/>
                <a:gd name="T41" fmla="*/ 288 h 66"/>
                <a:gd name="T42" fmla="*/ 313 w 77"/>
                <a:gd name="T43" fmla="*/ 302 h 66"/>
                <a:gd name="T44" fmla="*/ 308 w 77"/>
                <a:gd name="T45" fmla="*/ 317 h 66"/>
                <a:gd name="T46" fmla="*/ 292 w 77"/>
                <a:gd name="T47" fmla="*/ 307 h 66"/>
                <a:gd name="T48" fmla="*/ 277 w 77"/>
                <a:gd name="T49" fmla="*/ 307 h 66"/>
                <a:gd name="T50" fmla="*/ 251 w 77"/>
                <a:gd name="T51" fmla="*/ 312 h 66"/>
                <a:gd name="T52" fmla="*/ 210 w 77"/>
                <a:gd name="T53" fmla="*/ 288 h 66"/>
                <a:gd name="T54" fmla="*/ 195 w 77"/>
                <a:gd name="T55" fmla="*/ 278 h 66"/>
                <a:gd name="T56" fmla="*/ 190 w 77"/>
                <a:gd name="T57" fmla="*/ 273 h 66"/>
                <a:gd name="T58" fmla="*/ 174 w 77"/>
                <a:gd name="T59" fmla="*/ 268 h 66"/>
                <a:gd name="T60" fmla="*/ 169 w 77"/>
                <a:gd name="T61" fmla="*/ 263 h 66"/>
                <a:gd name="T62" fmla="*/ 159 w 77"/>
                <a:gd name="T63" fmla="*/ 283 h 66"/>
                <a:gd name="T64" fmla="*/ 77 w 77"/>
                <a:gd name="T65" fmla="*/ 273 h 66"/>
                <a:gd name="T66" fmla="*/ 21 w 77"/>
                <a:gd name="T67" fmla="*/ 268 h 66"/>
                <a:gd name="T68" fmla="*/ 26 w 77"/>
                <a:gd name="T69" fmla="*/ 259 h 66"/>
                <a:gd name="T70" fmla="*/ 31 w 77"/>
                <a:gd name="T71" fmla="*/ 224 h 66"/>
                <a:gd name="T72" fmla="*/ 31 w 77"/>
                <a:gd name="T73" fmla="*/ 205 h 66"/>
                <a:gd name="T74" fmla="*/ 46 w 77"/>
                <a:gd name="T75" fmla="*/ 181 h 66"/>
                <a:gd name="T76" fmla="*/ 36 w 77"/>
                <a:gd name="T77" fmla="*/ 146 h 66"/>
                <a:gd name="T78" fmla="*/ 31 w 77"/>
                <a:gd name="T79" fmla="*/ 137 h 66"/>
                <a:gd name="T80" fmla="*/ 21 w 77"/>
                <a:gd name="T81" fmla="*/ 122 h 66"/>
                <a:gd name="T82" fmla="*/ 5 w 77"/>
                <a:gd name="T83" fmla="*/ 93 h 66"/>
                <a:gd name="T84" fmla="*/ 0 w 77"/>
                <a:gd name="T85" fmla="*/ 5 h 6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7"/>
                <a:gd name="T130" fmla="*/ 0 h 66"/>
                <a:gd name="T131" fmla="*/ 77 w 77"/>
                <a:gd name="T132" fmla="*/ 66 h 6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7" h="66">
                  <a:moveTo>
                    <a:pt x="0" y="1"/>
                  </a:moveTo>
                  <a:lnTo>
                    <a:pt x="42" y="0"/>
                  </a:lnTo>
                  <a:lnTo>
                    <a:pt x="41" y="1"/>
                  </a:lnTo>
                  <a:lnTo>
                    <a:pt x="43" y="5"/>
                  </a:lnTo>
                  <a:lnTo>
                    <a:pt x="43" y="8"/>
                  </a:lnTo>
                  <a:lnTo>
                    <a:pt x="44" y="10"/>
                  </a:lnTo>
                  <a:lnTo>
                    <a:pt x="45" y="11"/>
                  </a:lnTo>
                  <a:lnTo>
                    <a:pt x="45" y="12"/>
                  </a:lnTo>
                  <a:lnTo>
                    <a:pt x="43" y="13"/>
                  </a:lnTo>
                  <a:lnTo>
                    <a:pt x="43" y="14"/>
                  </a:lnTo>
                  <a:lnTo>
                    <a:pt x="42" y="17"/>
                  </a:lnTo>
                  <a:lnTo>
                    <a:pt x="40" y="22"/>
                  </a:lnTo>
                  <a:lnTo>
                    <a:pt x="37" y="29"/>
                  </a:lnTo>
                  <a:lnTo>
                    <a:pt x="37" y="34"/>
                  </a:lnTo>
                  <a:lnTo>
                    <a:pt x="64" y="33"/>
                  </a:lnTo>
                  <a:lnTo>
                    <a:pt x="64" y="34"/>
                  </a:lnTo>
                  <a:lnTo>
                    <a:pt x="63" y="36"/>
                  </a:lnTo>
                  <a:lnTo>
                    <a:pt x="64" y="40"/>
                  </a:lnTo>
                  <a:lnTo>
                    <a:pt x="66" y="43"/>
                  </a:lnTo>
                  <a:lnTo>
                    <a:pt x="67" y="46"/>
                  </a:lnTo>
                  <a:lnTo>
                    <a:pt x="63" y="45"/>
                  </a:lnTo>
                  <a:lnTo>
                    <a:pt x="60" y="44"/>
                  </a:lnTo>
                  <a:lnTo>
                    <a:pt x="59" y="43"/>
                  </a:lnTo>
                  <a:lnTo>
                    <a:pt x="58" y="44"/>
                  </a:lnTo>
                  <a:lnTo>
                    <a:pt x="55" y="46"/>
                  </a:lnTo>
                  <a:lnTo>
                    <a:pt x="55" y="48"/>
                  </a:lnTo>
                  <a:lnTo>
                    <a:pt x="56" y="49"/>
                  </a:lnTo>
                  <a:lnTo>
                    <a:pt x="58" y="49"/>
                  </a:lnTo>
                  <a:lnTo>
                    <a:pt x="60" y="49"/>
                  </a:lnTo>
                  <a:lnTo>
                    <a:pt x="62" y="48"/>
                  </a:lnTo>
                  <a:lnTo>
                    <a:pt x="63" y="47"/>
                  </a:lnTo>
                  <a:lnTo>
                    <a:pt x="65" y="47"/>
                  </a:lnTo>
                  <a:lnTo>
                    <a:pt x="66" y="47"/>
                  </a:lnTo>
                  <a:lnTo>
                    <a:pt x="66" y="48"/>
                  </a:lnTo>
                  <a:lnTo>
                    <a:pt x="65" y="48"/>
                  </a:lnTo>
                  <a:lnTo>
                    <a:pt x="64" y="49"/>
                  </a:lnTo>
                  <a:lnTo>
                    <a:pt x="65" y="50"/>
                  </a:lnTo>
                  <a:lnTo>
                    <a:pt x="66" y="51"/>
                  </a:lnTo>
                  <a:lnTo>
                    <a:pt x="67" y="51"/>
                  </a:lnTo>
                  <a:lnTo>
                    <a:pt x="68" y="49"/>
                  </a:lnTo>
                  <a:lnTo>
                    <a:pt x="71" y="47"/>
                  </a:lnTo>
                  <a:lnTo>
                    <a:pt x="72" y="47"/>
                  </a:lnTo>
                  <a:lnTo>
                    <a:pt x="73" y="47"/>
                  </a:lnTo>
                  <a:lnTo>
                    <a:pt x="74" y="48"/>
                  </a:lnTo>
                  <a:lnTo>
                    <a:pt x="73" y="49"/>
                  </a:lnTo>
                  <a:lnTo>
                    <a:pt x="74" y="50"/>
                  </a:lnTo>
                  <a:lnTo>
                    <a:pt x="73" y="51"/>
                  </a:lnTo>
                  <a:lnTo>
                    <a:pt x="72" y="51"/>
                  </a:lnTo>
                  <a:lnTo>
                    <a:pt x="70" y="54"/>
                  </a:lnTo>
                  <a:lnTo>
                    <a:pt x="68" y="56"/>
                  </a:lnTo>
                  <a:lnTo>
                    <a:pt x="68" y="57"/>
                  </a:lnTo>
                  <a:lnTo>
                    <a:pt x="68" y="59"/>
                  </a:lnTo>
                  <a:lnTo>
                    <a:pt x="71" y="60"/>
                  </a:lnTo>
                  <a:lnTo>
                    <a:pt x="76" y="62"/>
                  </a:lnTo>
                  <a:lnTo>
                    <a:pt x="77" y="63"/>
                  </a:lnTo>
                  <a:lnTo>
                    <a:pt x="77" y="65"/>
                  </a:lnTo>
                  <a:lnTo>
                    <a:pt x="76" y="65"/>
                  </a:lnTo>
                  <a:lnTo>
                    <a:pt x="72" y="66"/>
                  </a:lnTo>
                  <a:lnTo>
                    <a:pt x="71" y="63"/>
                  </a:lnTo>
                  <a:lnTo>
                    <a:pt x="69" y="62"/>
                  </a:lnTo>
                  <a:lnTo>
                    <a:pt x="65" y="61"/>
                  </a:lnTo>
                  <a:lnTo>
                    <a:pt x="64" y="59"/>
                  </a:lnTo>
                  <a:lnTo>
                    <a:pt x="63" y="59"/>
                  </a:lnTo>
                  <a:lnTo>
                    <a:pt x="62" y="59"/>
                  </a:lnTo>
                  <a:lnTo>
                    <a:pt x="61" y="62"/>
                  </a:lnTo>
                  <a:lnTo>
                    <a:pt x="62" y="63"/>
                  </a:lnTo>
                  <a:lnTo>
                    <a:pt x="60" y="65"/>
                  </a:lnTo>
                  <a:lnTo>
                    <a:pt x="59" y="65"/>
                  </a:lnTo>
                  <a:lnTo>
                    <a:pt x="58" y="63"/>
                  </a:lnTo>
                  <a:lnTo>
                    <a:pt x="57" y="63"/>
                  </a:lnTo>
                  <a:lnTo>
                    <a:pt x="55" y="63"/>
                  </a:lnTo>
                  <a:lnTo>
                    <a:pt x="54" y="63"/>
                  </a:lnTo>
                  <a:lnTo>
                    <a:pt x="52" y="65"/>
                  </a:lnTo>
                  <a:lnTo>
                    <a:pt x="50" y="65"/>
                  </a:lnTo>
                  <a:lnTo>
                    <a:pt x="49" y="64"/>
                  </a:lnTo>
                  <a:lnTo>
                    <a:pt x="47" y="64"/>
                  </a:lnTo>
                  <a:lnTo>
                    <a:pt x="43" y="60"/>
                  </a:lnTo>
                  <a:lnTo>
                    <a:pt x="41" y="59"/>
                  </a:lnTo>
                  <a:lnTo>
                    <a:pt x="39" y="58"/>
                  </a:lnTo>
                  <a:lnTo>
                    <a:pt x="38" y="57"/>
                  </a:lnTo>
                  <a:lnTo>
                    <a:pt x="37" y="57"/>
                  </a:lnTo>
                  <a:lnTo>
                    <a:pt x="37" y="56"/>
                  </a:lnTo>
                  <a:lnTo>
                    <a:pt x="37" y="55"/>
                  </a:lnTo>
                  <a:lnTo>
                    <a:pt x="36" y="56"/>
                  </a:lnTo>
                  <a:lnTo>
                    <a:pt x="34" y="55"/>
                  </a:lnTo>
                  <a:lnTo>
                    <a:pt x="34" y="54"/>
                  </a:lnTo>
                  <a:lnTo>
                    <a:pt x="33" y="54"/>
                  </a:lnTo>
                  <a:lnTo>
                    <a:pt x="30" y="57"/>
                  </a:lnTo>
                  <a:lnTo>
                    <a:pt x="31" y="58"/>
                  </a:lnTo>
                  <a:lnTo>
                    <a:pt x="27" y="59"/>
                  </a:lnTo>
                  <a:lnTo>
                    <a:pt x="19" y="57"/>
                  </a:lnTo>
                  <a:lnTo>
                    <a:pt x="15" y="56"/>
                  </a:lnTo>
                  <a:lnTo>
                    <a:pt x="4" y="57"/>
                  </a:lnTo>
                  <a:lnTo>
                    <a:pt x="4" y="56"/>
                  </a:lnTo>
                  <a:lnTo>
                    <a:pt x="4" y="55"/>
                  </a:lnTo>
                  <a:lnTo>
                    <a:pt x="4" y="54"/>
                  </a:lnTo>
                  <a:lnTo>
                    <a:pt x="5" y="53"/>
                  </a:lnTo>
                  <a:lnTo>
                    <a:pt x="7" y="49"/>
                  </a:lnTo>
                  <a:lnTo>
                    <a:pt x="6" y="47"/>
                  </a:lnTo>
                  <a:lnTo>
                    <a:pt x="6" y="46"/>
                  </a:lnTo>
                  <a:lnTo>
                    <a:pt x="6" y="45"/>
                  </a:lnTo>
                  <a:lnTo>
                    <a:pt x="6" y="44"/>
                  </a:lnTo>
                  <a:lnTo>
                    <a:pt x="6" y="42"/>
                  </a:lnTo>
                  <a:lnTo>
                    <a:pt x="7" y="41"/>
                  </a:lnTo>
                  <a:lnTo>
                    <a:pt x="8" y="40"/>
                  </a:lnTo>
                  <a:lnTo>
                    <a:pt x="9" y="37"/>
                  </a:lnTo>
                  <a:lnTo>
                    <a:pt x="9" y="35"/>
                  </a:lnTo>
                  <a:lnTo>
                    <a:pt x="8" y="32"/>
                  </a:lnTo>
                  <a:lnTo>
                    <a:pt x="7" y="30"/>
                  </a:lnTo>
                  <a:lnTo>
                    <a:pt x="6" y="30"/>
                  </a:lnTo>
                  <a:lnTo>
                    <a:pt x="7" y="29"/>
                  </a:lnTo>
                  <a:lnTo>
                    <a:pt x="6" y="28"/>
                  </a:lnTo>
                  <a:lnTo>
                    <a:pt x="5" y="27"/>
                  </a:lnTo>
                  <a:lnTo>
                    <a:pt x="4" y="26"/>
                  </a:lnTo>
                  <a:lnTo>
                    <a:pt x="4" y="25"/>
                  </a:lnTo>
                  <a:lnTo>
                    <a:pt x="5" y="24"/>
                  </a:lnTo>
                  <a:lnTo>
                    <a:pt x="4" y="21"/>
                  </a:lnTo>
                  <a:lnTo>
                    <a:pt x="1" y="19"/>
                  </a:lnTo>
                  <a:lnTo>
                    <a:pt x="1" y="18"/>
                  </a:lnTo>
                  <a:lnTo>
                    <a:pt x="0" y="1"/>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75" name="Freeform 57"/>
            <p:cNvSpPr>
              <a:spLocks/>
            </p:cNvSpPr>
            <p:nvPr/>
          </p:nvSpPr>
          <p:spPr bwMode="auto">
            <a:xfrm>
              <a:off x="3633" y="1799"/>
              <a:ext cx="277" cy="463"/>
            </a:xfrm>
            <a:custGeom>
              <a:avLst/>
              <a:gdLst>
                <a:gd name="T0" fmla="*/ 46 w 54"/>
                <a:gd name="T1" fmla="*/ 10 h 95"/>
                <a:gd name="T2" fmla="*/ 62 w 54"/>
                <a:gd name="T3" fmla="*/ 24 h 95"/>
                <a:gd name="T4" fmla="*/ 77 w 54"/>
                <a:gd name="T5" fmla="*/ 39 h 95"/>
                <a:gd name="T6" fmla="*/ 77 w 54"/>
                <a:gd name="T7" fmla="*/ 58 h 95"/>
                <a:gd name="T8" fmla="*/ 72 w 54"/>
                <a:gd name="T9" fmla="*/ 73 h 95"/>
                <a:gd name="T10" fmla="*/ 56 w 54"/>
                <a:gd name="T11" fmla="*/ 93 h 95"/>
                <a:gd name="T12" fmla="*/ 46 w 54"/>
                <a:gd name="T13" fmla="*/ 97 h 95"/>
                <a:gd name="T14" fmla="*/ 26 w 54"/>
                <a:gd name="T15" fmla="*/ 102 h 95"/>
                <a:gd name="T16" fmla="*/ 21 w 54"/>
                <a:gd name="T17" fmla="*/ 117 h 95"/>
                <a:gd name="T18" fmla="*/ 31 w 54"/>
                <a:gd name="T19" fmla="*/ 132 h 95"/>
                <a:gd name="T20" fmla="*/ 21 w 54"/>
                <a:gd name="T21" fmla="*/ 166 h 95"/>
                <a:gd name="T22" fmla="*/ 5 w 54"/>
                <a:gd name="T23" fmla="*/ 175 h 95"/>
                <a:gd name="T24" fmla="*/ 0 w 54"/>
                <a:gd name="T25" fmla="*/ 190 h 95"/>
                <a:gd name="T26" fmla="*/ 0 w 54"/>
                <a:gd name="T27" fmla="*/ 200 h 95"/>
                <a:gd name="T28" fmla="*/ 5 w 54"/>
                <a:gd name="T29" fmla="*/ 234 h 95"/>
                <a:gd name="T30" fmla="*/ 26 w 54"/>
                <a:gd name="T31" fmla="*/ 258 h 95"/>
                <a:gd name="T32" fmla="*/ 51 w 54"/>
                <a:gd name="T33" fmla="*/ 278 h 95"/>
                <a:gd name="T34" fmla="*/ 67 w 54"/>
                <a:gd name="T35" fmla="*/ 312 h 95"/>
                <a:gd name="T36" fmla="*/ 77 w 54"/>
                <a:gd name="T37" fmla="*/ 302 h 95"/>
                <a:gd name="T38" fmla="*/ 97 w 54"/>
                <a:gd name="T39" fmla="*/ 317 h 95"/>
                <a:gd name="T40" fmla="*/ 97 w 54"/>
                <a:gd name="T41" fmla="*/ 336 h 95"/>
                <a:gd name="T42" fmla="*/ 82 w 54"/>
                <a:gd name="T43" fmla="*/ 356 h 95"/>
                <a:gd name="T44" fmla="*/ 97 w 54"/>
                <a:gd name="T45" fmla="*/ 380 h 95"/>
                <a:gd name="T46" fmla="*/ 123 w 54"/>
                <a:gd name="T47" fmla="*/ 395 h 95"/>
                <a:gd name="T48" fmla="*/ 149 w 54"/>
                <a:gd name="T49" fmla="*/ 424 h 95"/>
                <a:gd name="T50" fmla="*/ 154 w 54"/>
                <a:gd name="T51" fmla="*/ 434 h 95"/>
                <a:gd name="T52" fmla="*/ 149 w 54"/>
                <a:gd name="T53" fmla="*/ 444 h 95"/>
                <a:gd name="T54" fmla="*/ 164 w 54"/>
                <a:gd name="T55" fmla="*/ 463 h 95"/>
                <a:gd name="T56" fmla="*/ 169 w 54"/>
                <a:gd name="T57" fmla="*/ 458 h 95"/>
                <a:gd name="T58" fmla="*/ 174 w 54"/>
                <a:gd name="T59" fmla="*/ 448 h 95"/>
                <a:gd name="T60" fmla="*/ 195 w 54"/>
                <a:gd name="T61" fmla="*/ 444 h 95"/>
                <a:gd name="T62" fmla="*/ 215 w 54"/>
                <a:gd name="T63" fmla="*/ 453 h 95"/>
                <a:gd name="T64" fmla="*/ 221 w 54"/>
                <a:gd name="T65" fmla="*/ 434 h 95"/>
                <a:gd name="T66" fmla="*/ 226 w 54"/>
                <a:gd name="T67" fmla="*/ 424 h 95"/>
                <a:gd name="T68" fmla="*/ 246 w 54"/>
                <a:gd name="T69" fmla="*/ 414 h 95"/>
                <a:gd name="T70" fmla="*/ 241 w 54"/>
                <a:gd name="T71" fmla="*/ 405 h 95"/>
                <a:gd name="T72" fmla="*/ 241 w 54"/>
                <a:gd name="T73" fmla="*/ 395 h 95"/>
                <a:gd name="T74" fmla="*/ 246 w 54"/>
                <a:gd name="T75" fmla="*/ 390 h 95"/>
                <a:gd name="T76" fmla="*/ 246 w 54"/>
                <a:gd name="T77" fmla="*/ 385 h 95"/>
                <a:gd name="T78" fmla="*/ 246 w 54"/>
                <a:gd name="T79" fmla="*/ 356 h 95"/>
                <a:gd name="T80" fmla="*/ 267 w 54"/>
                <a:gd name="T81" fmla="*/ 331 h 95"/>
                <a:gd name="T82" fmla="*/ 277 w 54"/>
                <a:gd name="T83" fmla="*/ 312 h 95"/>
                <a:gd name="T84" fmla="*/ 267 w 54"/>
                <a:gd name="T85" fmla="*/ 278 h 95"/>
                <a:gd name="T86" fmla="*/ 267 w 54"/>
                <a:gd name="T87" fmla="*/ 263 h 95"/>
                <a:gd name="T88" fmla="*/ 251 w 54"/>
                <a:gd name="T89" fmla="*/ 63 h 95"/>
                <a:gd name="T90" fmla="*/ 246 w 54"/>
                <a:gd name="T91" fmla="*/ 54 h 95"/>
                <a:gd name="T92" fmla="*/ 236 w 54"/>
                <a:gd name="T93" fmla="*/ 29 h 95"/>
                <a:gd name="T94" fmla="*/ 226 w 54"/>
                <a:gd name="T95" fmla="*/ 15 h 95"/>
                <a:gd name="T96" fmla="*/ 226 w 54"/>
                <a:gd name="T97" fmla="*/ 0 h 9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4"/>
                <a:gd name="T148" fmla="*/ 0 h 95"/>
                <a:gd name="T149" fmla="*/ 54 w 54"/>
                <a:gd name="T150" fmla="*/ 95 h 9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4" h="95">
                  <a:moveTo>
                    <a:pt x="44" y="0"/>
                  </a:moveTo>
                  <a:lnTo>
                    <a:pt x="9" y="2"/>
                  </a:lnTo>
                  <a:lnTo>
                    <a:pt x="9" y="3"/>
                  </a:lnTo>
                  <a:lnTo>
                    <a:pt x="12" y="5"/>
                  </a:lnTo>
                  <a:lnTo>
                    <a:pt x="12" y="6"/>
                  </a:lnTo>
                  <a:lnTo>
                    <a:pt x="15" y="8"/>
                  </a:lnTo>
                  <a:lnTo>
                    <a:pt x="16" y="11"/>
                  </a:lnTo>
                  <a:lnTo>
                    <a:pt x="15" y="12"/>
                  </a:lnTo>
                  <a:lnTo>
                    <a:pt x="14" y="14"/>
                  </a:lnTo>
                  <a:lnTo>
                    <a:pt x="14" y="15"/>
                  </a:lnTo>
                  <a:lnTo>
                    <a:pt x="14" y="16"/>
                  </a:lnTo>
                  <a:lnTo>
                    <a:pt x="11" y="19"/>
                  </a:lnTo>
                  <a:lnTo>
                    <a:pt x="9" y="19"/>
                  </a:lnTo>
                  <a:lnTo>
                    <a:pt x="9" y="20"/>
                  </a:lnTo>
                  <a:lnTo>
                    <a:pt x="6" y="20"/>
                  </a:lnTo>
                  <a:lnTo>
                    <a:pt x="5" y="21"/>
                  </a:lnTo>
                  <a:lnTo>
                    <a:pt x="4" y="23"/>
                  </a:lnTo>
                  <a:lnTo>
                    <a:pt x="4" y="24"/>
                  </a:lnTo>
                  <a:lnTo>
                    <a:pt x="6" y="26"/>
                  </a:lnTo>
                  <a:lnTo>
                    <a:pt x="6" y="27"/>
                  </a:lnTo>
                  <a:lnTo>
                    <a:pt x="6" y="29"/>
                  </a:lnTo>
                  <a:lnTo>
                    <a:pt x="4" y="34"/>
                  </a:lnTo>
                  <a:lnTo>
                    <a:pt x="2" y="35"/>
                  </a:lnTo>
                  <a:lnTo>
                    <a:pt x="1" y="36"/>
                  </a:lnTo>
                  <a:lnTo>
                    <a:pt x="1" y="38"/>
                  </a:lnTo>
                  <a:lnTo>
                    <a:pt x="0" y="39"/>
                  </a:lnTo>
                  <a:lnTo>
                    <a:pt x="0" y="40"/>
                  </a:lnTo>
                  <a:lnTo>
                    <a:pt x="0" y="41"/>
                  </a:lnTo>
                  <a:lnTo>
                    <a:pt x="0" y="45"/>
                  </a:lnTo>
                  <a:lnTo>
                    <a:pt x="1" y="48"/>
                  </a:lnTo>
                  <a:lnTo>
                    <a:pt x="1" y="49"/>
                  </a:lnTo>
                  <a:lnTo>
                    <a:pt x="5" y="53"/>
                  </a:lnTo>
                  <a:lnTo>
                    <a:pt x="9" y="56"/>
                  </a:lnTo>
                  <a:lnTo>
                    <a:pt x="10" y="57"/>
                  </a:lnTo>
                  <a:lnTo>
                    <a:pt x="12" y="64"/>
                  </a:lnTo>
                  <a:lnTo>
                    <a:pt x="13" y="64"/>
                  </a:lnTo>
                  <a:lnTo>
                    <a:pt x="14" y="63"/>
                  </a:lnTo>
                  <a:lnTo>
                    <a:pt x="15" y="62"/>
                  </a:lnTo>
                  <a:lnTo>
                    <a:pt x="18" y="64"/>
                  </a:lnTo>
                  <a:lnTo>
                    <a:pt x="19" y="65"/>
                  </a:lnTo>
                  <a:lnTo>
                    <a:pt x="18" y="67"/>
                  </a:lnTo>
                  <a:lnTo>
                    <a:pt x="19" y="69"/>
                  </a:lnTo>
                  <a:lnTo>
                    <a:pt x="16" y="72"/>
                  </a:lnTo>
                  <a:lnTo>
                    <a:pt x="16" y="73"/>
                  </a:lnTo>
                  <a:lnTo>
                    <a:pt x="17" y="75"/>
                  </a:lnTo>
                  <a:lnTo>
                    <a:pt x="19" y="78"/>
                  </a:lnTo>
                  <a:lnTo>
                    <a:pt x="23" y="80"/>
                  </a:lnTo>
                  <a:lnTo>
                    <a:pt x="24" y="81"/>
                  </a:lnTo>
                  <a:lnTo>
                    <a:pt x="28" y="84"/>
                  </a:lnTo>
                  <a:lnTo>
                    <a:pt x="29" y="87"/>
                  </a:lnTo>
                  <a:lnTo>
                    <a:pt x="30" y="88"/>
                  </a:lnTo>
                  <a:lnTo>
                    <a:pt x="30" y="89"/>
                  </a:lnTo>
                  <a:lnTo>
                    <a:pt x="29" y="90"/>
                  </a:lnTo>
                  <a:lnTo>
                    <a:pt x="29" y="91"/>
                  </a:lnTo>
                  <a:lnTo>
                    <a:pt x="32" y="95"/>
                  </a:lnTo>
                  <a:lnTo>
                    <a:pt x="32" y="94"/>
                  </a:lnTo>
                  <a:lnTo>
                    <a:pt x="33" y="94"/>
                  </a:lnTo>
                  <a:lnTo>
                    <a:pt x="34" y="95"/>
                  </a:lnTo>
                  <a:lnTo>
                    <a:pt x="34" y="92"/>
                  </a:lnTo>
                  <a:lnTo>
                    <a:pt x="36" y="91"/>
                  </a:lnTo>
                  <a:lnTo>
                    <a:pt x="38" y="91"/>
                  </a:lnTo>
                  <a:lnTo>
                    <a:pt x="40" y="92"/>
                  </a:lnTo>
                  <a:lnTo>
                    <a:pt x="42" y="93"/>
                  </a:lnTo>
                  <a:lnTo>
                    <a:pt x="43" y="93"/>
                  </a:lnTo>
                  <a:lnTo>
                    <a:pt x="43" y="89"/>
                  </a:lnTo>
                  <a:lnTo>
                    <a:pt x="42" y="87"/>
                  </a:lnTo>
                  <a:lnTo>
                    <a:pt x="44" y="87"/>
                  </a:lnTo>
                  <a:lnTo>
                    <a:pt x="48" y="86"/>
                  </a:lnTo>
                  <a:lnTo>
                    <a:pt x="48" y="85"/>
                  </a:lnTo>
                  <a:lnTo>
                    <a:pt x="47" y="83"/>
                  </a:lnTo>
                  <a:lnTo>
                    <a:pt x="47" y="81"/>
                  </a:lnTo>
                  <a:lnTo>
                    <a:pt x="48" y="80"/>
                  </a:lnTo>
                  <a:lnTo>
                    <a:pt x="48" y="79"/>
                  </a:lnTo>
                  <a:lnTo>
                    <a:pt x="48" y="76"/>
                  </a:lnTo>
                  <a:lnTo>
                    <a:pt x="48" y="73"/>
                  </a:lnTo>
                  <a:lnTo>
                    <a:pt x="50" y="71"/>
                  </a:lnTo>
                  <a:lnTo>
                    <a:pt x="52" y="68"/>
                  </a:lnTo>
                  <a:lnTo>
                    <a:pt x="52" y="67"/>
                  </a:lnTo>
                  <a:lnTo>
                    <a:pt x="54" y="64"/>
                  </a:lnTo>
                  <a:lnTo>
                    <a:pt x="53" y="60"/>
                  </a:lnTo>
                  <a:lnTo>
                    <a:pt x="52" y="57"/>
                  </a:lnTo>
                  <a:lnTo>
                    <a:pt x="52" y="55"/>
                  </a:lnTo>
                  <a:lnTo>
                    <a:pt x="52" y="54"/>
                  </a:lnTo>
                  <a:lnTo>
                    <a:pt x="52" y="53"/>
                  </a:lnTo>
                  <a:lnTo>
                    <a:pt x="49" y="13"/>
                  </a:lnTo>
                  <a:lnTo>
                    <a:pt x="48" y="12"/>
                  </a:lnTo>
                  <a:lnTo>
                    <a:pt x="48" y="11"/>
                  </a:lnTo>
                  <a:lnTo>
                    <a:pt x="47" y="8"/>
                  </a:lnTo>
                  <a:lnTo>
                    <a:pt x="46" y="6"/>
                  </a:lnTo>
                  <a:lnTo>
                    <a:pt x="45" y="5"/>
                  </a:lnTo>
                  <a:lnTo>
                    <a:pt x="44" y="3"/>
                  </a:lnTo>
                  <a:lnTo>
                    <a:pt x="44" y="0"/>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76" name="Freeform 58"/>
            <p:cNvSpPr>
              <a:spLocks/>
            </p:cNvSpPr>
            <p:nvPr/>
          </p:nvSpPr>
          <p:spPr bwMode="auto">
            <a:xfrm>
              <a:off x="3925" y="1506"/>
              <a:ext cx="267" cy="346"/>
            </a:xfrm>
            <a:custGeom>
              <a:avLst/>
              <a:gdLst>
                <a:gd name="T0" fmla="*/ 134 w 52"/>
                <a:gd name="T1" fmla="*/ 331 h 71"/>
                <a:gd name="T2" fmla="*/ 221 w 52"/>
                <a:gd name="T3" fmla="*/ 327 h 71"/>
                <a:gd name="T4" fmla="*/ 231 w 52"/>
                <a:gd name="T5" fmla="*/ 302 h 71"/>
                <a:gd name="T6" fmla="*/ 231 w 52"/>
                <a:gd name="T7" fmla="*/ 283 h 71"/>
                <a:gd name="T8" fmla="*/ 246 w 52"/>
                <a:gd name="T9" fmla="*/ 268 h 71"/>
                <a:gd name="T10" fmla="*/ 252 w 52"/>
                <a:gd name="T11" fmla="*/ 253 h 71"/>
                <a:gd name="T12" fmla="*/ 257 w 52"/>
                <a:gd name="T13" fmla="*/ 244 h 71"/>
                <a:gd name="T14" fmla="*/ 262 w 52"/>
                <a:gd name="T15" fmla="*/ 249 h 71"/>
                <a:gd name="T16" fmla="*/ 267 w 52"/>
                <a:gd name="T17" fmla="*/ 244 h 71"/>
                <a:gd name="T18" fmla="*/ 267 w 52"/>
                <a:gd name="T19" fmla="*/ 224 h 71"/>
                <a:gd name="T20" fmla="*/ 262 w 52"/>
                <a:gd name="T21" fmla="*/ 205 h 71"/>
                <a:gd name="T22" fmla="*/ 241 w 52"/>
                <a:gd name="T23" fmla="*/ 136 h 71"/>
                <a:gd name="T24" fmla="*/ 216 w 52"/>
                <a:gd name="T25" fmla="*/ 136 h 71"/>
                <a:gd name="T26" fmla="*/ 185 w 52"/>
                <a:gd name="T27" fmla="*/ 175 h 71"/>
                <a:gd name="T28" fmla="*/ 180 w 52"/>
                <a:gd name="T29" fmla="*/ 171 h 71"/>
                <a:gd name="T30" fmla="*/ 169 w 52"/>
                <a:gd name="T31" fmla="*/ 166 h 71"/>
                <a:gd name="T32" fmla="*/ 169 w 52"/>
                <a:gd name="T33" fmla="*/ 146 h 71"/>
                <a:gd name="T34" fmla="*/ 185 w 52"/>
                <a:gd name="T35" fmla="*/ 136 h 71"/>
                <a:gd name="T36" fmla="*/ 185 w 52"/>
                <a:gd name="T37" fmla="*/ 127 h 71"/>
                <a:gd name="T38" fmla="*/ 195 w 52"/>
                <a:gd name="T39" fmla="*/ 117 h 71"/>
                <a:gd name="T40" fmla="*/ 195 w 52"/>
                <a:gd name="T41" fmla="*/ 83 h 71"/>
                <a:gd name="T42" fmla="*/ 190 w 52"/>
                <a:gd name="T43" fmla="*/ 68 h 71"/>
                <a:gd name="T44" fmla="*/ 180 w 52"/>
                <a:gd name="T45" fmla="*/ 58 h 71"/>
                <a:gd name="T46" fmla="*/ 190 w 52"/>
                <a:gd name="T47" fmla="*/ 49 h 71"/>
                <a:gd name="T48" fmla="*/ 185 w 52"/>
                <a:gd name="T49" fmla="*/ 34 h 71"/>
                <a:gd name="T50" fmla="*/ 154 w 52"/>
                <a:gd name="T51" fmla="*/ 19 h 71"/>
                <a:gd name="T52" fmla="*/ 134 w 52"/>
                <a:gd name="T53" fmla="*/ 10 h 71"/>
                <a:gd name="T54" fmla="*/ 108 w 52"/>
                <a:gd name="T55" fmla="*/ 5 h 71"/>
                <a:gd name="T56" fmla="*/ 92 w 52"/>
                <a:gd name="T57" fmla="*/ 5 h 71"/>
                <a:gd name="T58" fmla="*/ 77 w 52"/>
                <a:gd name="T59" fmla="*/ 15 h 71"/>
                <a:gd name="T60" fmla="*/ 77 w 52"/>
                <a:gd name="T61" fmla="*/ 29 h 71"/>
                <a:gd name="T62" fmla="*/ 82 w 52"/>
                <a:gd name="T63" fmla="*/ 34 h 71"/>
                <a:gd name="T64" fmla="*/ 77 w 52"/>
                <a:gd name="T65" fmla="*/ 39 h 71"/>
                <a:gd name="T66" fmla="*/ 67 w 52"/>
                <a:gd name="T67" fmla="*/ 49 h 71"/>
                <a:gd name="T68" fmla="*/ 62 w 52"/>
                <a:gd name="T69" fmla="*/ 63 h 71"/>
                <a:gd name="T70" fmla="*/ 62 w 52"/>
                <a:gd name="T71" fmla="*/ 83 h 71"/>
                <a:gd name="T72" fmla="*/ 51 w 52"/>
                <a:gd name="T73" fmla="*/ 78 h 71"/>
                <a:gd name="T74" fmla="*/ 51 w 52"/>
                <a:gd name="T75" fmla="*/ 63 h 71"/>
                <a:gd name="T76" fmla="*/ 51 w 52"/>
                <a:gd name="T77" fmla="*/ 54 h 71"/>
                <a:gd name="T78" fmla="*/ 41 w 52"/>
                <a:gd name="T79" fmla="*/ 63 h 71"/>
                <a:gd name="T80" fmla="*/ 41 w 52"/>
                <a:gd name="T81" fmla="*/ 78 h 71"/>
                <a:gd name="T82" fmla="*/ 26 w 52"/>
                <a:gd name="T83" fmla="*/ 83 h 71"/>
                <a:gd name="T84" fmla="*/ 21 w 52"/>
                <a:gd name="T85" fmla="*/ 93 h 71"/>
                <a:gd name="T86" fmla="*/ 15 w 52"/>
                <a:gd name="T87" fmla="*/ 112 h 71"/>
                <a:gd name="T88" fmla="*/ 10 w 52"/>
                <a:gd name="T89" fmla="*/ 136 h 71"/>
                <a:gd name="T90" fmla="*/ 5 w 52"/>
                <a:gd name="T91" fmla="*/ 156 h 71"/>
                <a:gd name="T92" fmla="*/ 10 w 52"/>
                <a:gd name="T93" fmla="*/ 180 h 71"/>
                <a:gd name="T94" fmla="*/ 10 w 52"/>
                <a:gd name="T95" fmla="*/ 200 h 71"/>
                <a:gd name="T96" fmla="*/ 31 w 52"/>
                <a:gd name="T97" fmla="*/ 244 h 71"/>
                <a:gd name="T98" fmla="*/ 36 w 52"/>
                <a:gd name="T99" fmla="*/ 268 h 71"/>
                <a:gd name="T100" fmla="*/ 36 w 52"/>
                <a:gd name="T101" fmla="*/ 273 h 71"/>
                <a:gd name="T102" fmla="*/ 31 w 52"/>
                <a:gd name="T103" fmla="*/ 302 h 71"/>
                <a:gd name="T104" fmla="*/ 10 w 52"/>
                <a:gd name="T105" fmla="*/ 336 h 71"/>
                <a:gd name="T106" fmla="*/ 0 w 52"/>
                <a:gd name="T107" fmla="*/ 346 h 7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2"/>
                <a:gd name="T163" fmla="*/ 0 h 71"/>
                <a:gd name="T164" fmla="*/ 52 w 52"/>
                <a:gd name="T165" fmla="*/ 71 h 7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2" h="71">
                  <a:moveTo>
                    <a:pt x="0" y="71"/>
                  </a:moveTo>
                  <a:lnTo>
                    <a:pt x="26" y="68"/>
                  </a:lnTo>
                  <a:lnTo>
                    <a:pt x="26" y="69"/>
                  </a:lnTo>
                  <a:lnTo>
                    <a:pt x="43" y="67"/>
                  </a:lnTo>
                  <a:lnTo>
                    <a:pt x="43" y="66"/>
                  </a:lnTo>
                  <a:lnTo>
                    <a:pt x="45" y="62"/>
                  </a:lnTo>
                  <a:lnTo>
                    <a:pt x="45" y="61"/>
                  </a:lnTo>
                  <a:lnTo>
                    <a:pt x="45" y="58"/>
                  </a:lnTo>
                  <a:lnTo>
                    <a:pt x="46" y="56"/>
                  </a:lnTo>
                  <a:lnTo>
                    <a:pt x="48" y="55"/>
                  </a:lnTo>
                  <a:lnTo>
                    <a:pt x="48" y="52"/>
                  </a:lnTo>
                  <a:lnTo>
                    <a:pt x="49" y="52"/>
                  </a:lnTo>
                  <a:lnTo>
                    <a:pt x="49" y="51"/>
                  </a:lnTo>
                  <a:lnTo>
                    <a:pt x="50" y="50"/>
                  </a:lnTo>
                  <a:lnTo>
                    <a:pt x="50" y="51"/>
                  </a:lnTo>
                  <a:lnTo>
                    <a:pt x="51" y="51"/>
                  </a:lnTo>
                  <a:lnTo>
                    <a:pt x="52" y="50"/>
                  </a:lnTo>
                  <a:lnTo>
                    <a:pt x="52" y="49"/>
                  </a:lnTo>
                  <a:lnTo>
                    <a:pt x="52" y="46"/>
                  </a:lnTo>
                  <a:lnTo>
                    <a:pt x="52" y="43"/>
                  </a:lnTo>
                  <a:lnTo>
                    <a:pt x="51" y="42"/>
                  </a:lnTo>
                  <a:lnTo>
                    <a:pt x="51" y="37"/>
                  </a:lnTo>
                  <a:lnTo>
                    <a:pt x="47" y="28"/>
                  </a:lnTo>
                  <a:lnTo>
                    <a:pt x="43" y="27"/>
                  </a:lnTo>
                  <a:lnTo>
                    <a:pt x="42" y="28"/>
                  </a:lnTo>
                  <a:lnTo>
                    <a:pt x="40" y="29"/>
                  </a:lnTo>
                  <a:lnTo>
                    <a:pt x="36" y="36"/>
                  </a:lnTo>
                  <a:lnTo>
                    <a:pt x="35" y="36"/>
                  </a:lnTo>
                  <a:lnTo>
                    <a:pt x="35" y="35"/>
                  </a:lnTo>
                  <a:lnTo>
                    <a:pt x="33" y="35"/>
                  </a:lnTo>
                  <a:lnTo>
                    <a:pt x="33" y="34"/>
                  </a:lnTo>
                  <a:lnTo>
                    <a:pt x="32" y="33"/>
                  </a:lnTo>
                  <a:lnTo>
                    <a:pt x="33" y="30"/>
                  </a:lnTo>
                  <a:lnTo>
                    <a:pt x="33" y="29"/>
                  </a:lnTo>
                  <a:lnTo>
                    <a:pt x="36" y="28"/>
                  </a:lnTo>
                  <a:lnTo>
                    <a:pt x="36" y="26"/>
                  </a:lnTo>
                  <a:lnTo>
                    <a:pt x="37" y="24"/>
                  </a:lnTo>
                  <a:lnTo>
                    <a:pt x="38" y="24"/>
                  </a:lnTo>
                  <a:lnTo>
                    <a:pt x="38" y="22"/>
                  </a:lnTo>
                  <a:lnTo>
                    <a:pt x="38" y="17"/>
                  </a:lnTo>
                  <a:lnTo>
                    <a:pt x="38" y="15"/>
                  </a:lnTo>
                  <a:lnTo>
                    <a:pt x="37" y="14"/>
                  </a:lnTo>
                  <a:lnTo>
                    <a:pt x="36" y="12"/>
                  </a:lnTo>
                  <a:lnTo>
                    <a:pt x="35" y="12"/>
                  </a:lnTo>
                  <a:lnTo>
                    <a:pt x="36" y="11"/>
                  </a:lnTo>
                  <a:lnTo>
                    <a:pt x="37" y="10"/>
                  </a:lnTo>
                  <a:lnTo>
                    <a:pt x="36" y="7"/>
                  </a:lnTo>
                  <a:lnTo>
                    <a:pt x="34" y="6"/>
                  </a:lnTo>
                  <a:lnTo>
                    <a:pt x="30" y="4"/>
                  </a:lnTo>
                  <a:lnTo>
                    <a:pt x="27" y="3"/>
                  </a:lnTo>
                  <a:lnTo>
                    <a:pt x="26" y="2"/>
                  </a:lnTo>
                  <a:lnTo>
                    <a:pt x="23" y="2"/>
                  </a:lnTo>
                  <a:lnTo>
                    <a:pt x="21" y="1"/>
                  </a:lnTo>
                  <a:lnTo>
                    <a:pt x="19" y="0"/>
                  </a:lnTo>
                  <a:lnTo>
                    <a:pt x="18" y="1"/>
                  </a:lnTo>
                  <a:lnTo>
                    <a:pt x="17" y="1"/>
                  </a:lnTo>
                  <a:lnTo>
                    <a:pt x="15" y="3"/>
                  </a:lnTo>
                  <a:lnTo>
                    <a:pt x="15" y="5"/>
                  </a:lnTo>
                  <a:lnTo>
                    <a:pt x="15" y="6"/>
                  </a:lnTo>
                  <a:lnTo>
                    <a:pt x="16" y="6"/>
                  </a:lnTo>
                  <a:lnTo>
                    <a:pt x="16" y="7"/>
                  </a:lnTo>
                  <a:lnTo>
                    <a:pt x="15" y="8"/>
                  </a:lnTo>
                  <a:lnTo>
                    <a:pt x="14" y="8"/>
                  </a:lnTo>
                  <a:lnTo>
                    <a:pt x="13" y="10"/>
                  </a:lnTo>
                  <a:lnTo>
                    <a:pt x="12" y="11"/>
                  </a:lnTo>
                  <a:lnTo>
                    <a:pt x="12" y="13"/>
                  </a:lnTo>
                  <a:lnTo>
                    <a:pt x="13" y="15"/>
                  </a:lnTo>
                  <a:lnTo>
                    <a:pt x="12" y="17"/>
                  </a:lnTo>
                  <a:lnTo>
                    <a:pt x="10" y="18"/>
                  </a:lnTo>
                  <a:lnTo>
                    <a:pt x="10" y="16"/>
                  </a:lnTo>
                  <a:lnTo>
                    <a:pt x="10" y="14"/>
                  </a:lnTo>
                  <a:lnTo>
                    <a:pt x="10" y="13"/>
                  </a:lnTo>
                  <a:lnTo>
                    <a:pt x="10" y="12"/>
                  </a:lnTo>
                  <a:lnTo>
                    <a:pt x="10" y="11"/>
                  </a:lnTo>
                  <a:lnTo>
                    <a:pt x="9" y="12"/>
                  </a:lnTo>
                  <a:lnTo>
                    <a:pt x="8" y="13"/>
                  </a:lnTo>
                  <a:lnTo>
                    <a:pt x="8" y="15"/>
                  </a:lnTo>
                  <a:lnTo>
                    <a:pt x="8" y="16"/>
                  </a:lnTo>
                  <a:lnTo>
                    <a:pt x="7" y="16"/>
                  </a:lnTo>
                  <a:lnTo>
                    <a:pt x="5" y="17"/>
                  </a:lnTo>
                  <a:lnTo>
                    <a:pt x="5" y="18"/>
                  </a:lnTo>
                  <a:lnTo>
                    <a:pt x="4" y="19"/>
                  </a:lnTo>
                  <a:lnTo>
                    <a:pt x="3" y="21"/>
                  </a:lnTo>
                  <a:lnTo>
                    <a:pt x="3" y="23"/>
                  </a:lnTo>
                  <a:lnTo>
                    <a:pt x="3" y="26"/>
                  </a:lnTo>
                  <a:lnTo>
                    <a:pt x="2" y="28"/>
                  </a:lnTo>
                  <a:lnTo>
                    <a:pt x="1" y="31"/>
                  </a:lnTo>
                  <a:lnTo>
                    <a:pt x="1" y="32"/>
                  </a:lnTo>
                  <a:lnTo>
                    <a:pt x="1" y="33"/>
                  </a:lnTo>
                  <a:lnTo>
                    <a:pt x="2" y="37"/>
                  </a:lnTo>
                  <a:lnTo>
                    <a:pt x="1" y="39"/>
                  </a:lnTo>
                  <a:lnTo>
                    <a:pt x="2" y="41"/>
                  </a:lnTo>
                  <a:lnTo>
                    <a:pt x="5" y="46"/>
                  </a:lnTo>
                  <a:lnTo>
                    <a:pt x="6" y="50"/>
                  </a:lnTo>
                  <a:lnTo>
                    <a:pt x="6" y="54"/>
                  </a:lnTo>
                  <a:lnTo>
                    <a:pt x="7" y="55"/>
                  </a:lnTo>
                  <a:lnTo>
                    <a:pt x="7" y="56"/>
                  </a:lnTo>
                  <a:lnTo>
                    <a:pt x="6" y="59"/>
                  </a:lnTo>
                  <a:lnTo>
                    <a:pt x="6" y="62"/>
                  </a:lnTo>
                  <a:lnTo>
                    <a:pt x="5" y="64"/>
                  </a:lnTo>
                  <a:lnTo>
                    <a:pt x="2" y="69"/>
                  </a:lnTo>
                  <a:lnTo>
                    <a:pt x="1" y="71"/>
                  </a:lnTo>
                  <a:lnTo>
                    <a:pt x="0" y="71"/>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77" name="Freeform 59"/>
            <p:cNvSpPr>
              <a:spLocks/>
            </p:cNvSpPr>
            <p:nvPr/>
          </p:nvSpPr>
          <p:spPr bwMode="auto">
            <a:xfrm>
              <a:off x="3669" y="1384"/>
              <a:ext cx="426" cy="200"/>
            </a:xfrm>
            <a:custGeom>
              <a:avLst/>
              <a:gdLst>
                <a:gd name="T0" fmla="*/ 21 w 83"/>
                <a:gd name="T1" fmla="*/ 78 h 41"/>
                <a:gd name="T2" fmla="*/ 41 w 83"/>
                <a:gd name="T3" fmla="*/ 63 h 41"/>
                <a:gd name="T4" fmla="*/ 103 w 83"/>
                <a:gd name="T5" fmla="*/ 29 h 41"/>
                <a:gd name="T6" fmla="*/ 133 w 83"/>
                <a:gd name="T7" fmla="*/ 5 h 41"/>
                <a:gd name="T8" fmla="*/ 159 w 83"/>
                <a:gd name="T9" fmla="*/ 5 h 41"/>
                <a:gd name="T10" fmla="*/ 144 w 83"/>
                <a:gd name="T11" fmla="*/ 20 h 41"/>
                <a:gd name="T12" fmla="*/ 118 w 83"/>
                <a:gd name="T13" fmla="*/ 44 h 41"/>
                <a:gd name="T14" fmla="*/ 118 w 83"/>
                <a:gd name="T15" fmla="*/ 59 h 41"/>
                <a:gd name="T16" fmla="*/ 144 w 83"/>
                <a:gd name="T17" fmla="*/ 49 h 41"/>
                <a:gd name="T18" fmla="*/ 200 w 83"/>
                <a:gd name="T19" fmla="*/ 73 h 41"/>
                <a:gd name="T20" fmla="*/ 221 w 83"/>
                <a:gd name="T21" fmla="*/ 78 h 41"/>
                <a:gd name="T22" fmla="*/ 226 w 83"/>
                <a:gd name="T23" fmla="*/ 83 h 41"/>
                <a:gd name="T24" fmla="*/ 251 w 83"/>
                <a:gd name="T25" fmla="*/ 63 h 41"/>
                <a:gd name="T26" fmla="*/ 328 w 83"/>
                <a:gd name="T27" fmla="*/ 39 h 41"/>
                <a:gd name="T28" fmla="*/ 323 w 83"/>
                <a:gd name="T29" fmla="*/ 54 h 41"/>
                <a:gd name="T30" fmla="*/ 339 w 83"/>
                <a:gd name="T31" fmla="*/ 68 h 41"/>
                <a:gd name="T32" fmla="*/ 370 w 83"/>
                <a:gd name="T33" fmla="*/ 63 h 41"/>
                <a:gd name="T34" fmla="*/ 390 w 83"/>
                <a:gd name="T35" fmla="*/ 88 h 41"/>
                <a:gd name="T36" fmla="*/ 421 w 83"/>
                <a:gd name="T37" fmla="*/ 93 h 41"/>
                <a:gd name="T38" fmla="*/ 421 w 83"/>
                <a:gd name="T39" fmla="*/ 102 h 41"/>
                <a:gd name="T40" fmla="*/ 405 w 83"/>
                <a:gd name="T41" fmla="*/ 102 h 41"/>
                <a:gd name="T42" fmla="*/ 385 w 83"/>
                <a:gd name="T43" fmla="*/ 102 h 41"/>
                <a:gd name="T44" fmla="*/ 354 w 83"/>
                <a:gd name="T45" fmla="*/ 102 h 41"/>
                <a:gd name="T46" fmla="*/ 354 w 83"/>
                <a:gd name="T47" fmla="*/ 117 h 41"/>
                <a:gd name="T48" fmla="*/ 318 w 83"/>
                <a:gd name="T49" fmla="*/ 102 h 41"/>
                <a:gd name="T50" fmla="*/ 293 w 83"/>
                <a:gd name="T51" fmla="*/ 112 h 41"/>
                <a:gd name="T52" fmla="*/ 282 w 83"/>
                <a:gd name="T53" fmla="*/ 122 h 41"/>
                <a:gd name="T54" fmla="*/ 257 w 83"/>
                <a:gd name="T55" fmla="*/ 122 h 41"/>
                <a:gd name="T56" fmla="*/ 236 w 83"/>
                <a:gd name="T57" fmla="*/ 146 h 41"/>
                <a:gd name="T58" fmla="*/ 241 w 83"/>
                <a:gd name="T59" fmla="*/ 137 h 41"/>
                <a:gd name="T60" fmla="*/ 226 w 83"/>
                <a:gd name="T61" fmla="*/ 137 h 41"/>
                <a:gd name="T62" fmla="*/ 216 w 83"/>
                <a:gd name="T63" fmla="*/ 132 h 41"/>
                <a:gd name="T64" fmla="*/ 205 w 83"/>
                <a:gd name="T65" fmla="*/ 156 h 41"/>
                <a:gd name="T66" fmla="*/ 185 w 83"/>
                <a:gd name="T67" fmla="*/ 185 h 41"/>
                <a:gd name="T68" fmla="*/ 175 w 83"/>
                <a:gd name="T69" fmla="*/ 190 h 41"/>
                <a:gd name="T70" fmla="*/ 180 w 83"/>
                <a:gd name="T71" fmla="*/ 176 h 41"/>
                <a:gd name="T72" fmla="*/ 164 w 83"/>
                <a:gd name="T73" fmla="*/ 176 h 41"/>
                <a:gd name="T74" fmla="*/ 154 w 83"/>
                <a:gd name="T75" fmla="*/ 141 h 41"/>
                <a:gd name="T76" fmla="*/ 149 w 83"/>
                <a:gd name="T77" fmla="*/ 137 h 41"/>
                <a:gd name="T78" fmla="*/ 118 w 83"/>
                <a:gd name="T79" fmla="*/ 127 h 41"/>
                <a:gd name="T80" fmla="*/ 113 w 83"/>
                <a:gd name="T81" fmla="*/ 127 h 41"/>
                <a:gd name="T82" fmla="*/ 82 w 83"/>
                <a:gd name="T83" fmla="*/ 117 h 41"/>
                <a:gd name="T84" fmla="*/ 21 w 83"/>
                <a:gd name="T85" fmla="*/ 93 h 41"/>
                <a:gd name="T86" fmla="*/ 0 w 83"/>
                <a:gd name="T87" fmla="*/ 83 h 4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3"/>
                <a:gd name="T133" fmla="*/ 0 h 41"/>
                <a:gd name="T134" fmla="*/ 83 w 83"/>
                <a:gd name="T135" fmla="*/ 41 h 4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3" h="41">
                  <a:moveTo>
                    <a:pt x="0" y="17"/>
                  </a:moveTo>
                  <a:lnTo>
                    <a:pt x="3" y="17"/>
                  </a:lnTo>
                  <a:lnTo>
                    <a:pt x="4" y="16"/>
                  </a:lnTo>
                  <a:lnTo>
                    <a:pt x="7" y="14"/>
                  </a:lnTo>
                  <a:lnTo>
                    <a:pt x="7" y="13"/>
                  </a:lnTo>
                  <a:lnTo>
                    <a:pt x="8" y="13"/>
                  </a:lnTo>
                  <a:lnTo>
                    <a:pt x="13" y="11"/>
                  </a:lnTo>
                  <a:lnTo>
                    <a:pt x="16" y="10"/>
                  </a:lnTo>
                  <a:lnTo>
                    <a:pt x="20" y="6"/>
                  </a:lnTo>
                  <a:lnTo>
                    <a:pt x="21" y="5"/>
                  </a:lnTo>
                  <a:lnTo>
                    <a:pt x="24" y="2"/>
                  </a:lnTo>
                  <a:lnTo>
                    <a:pt x="26" y="1"/>
                  </a:lnTo>
                  <a:lnTo>
                    <a:pt x="30" y="0"/>
                  </a:lnTo>
                  <a:lnTo>
                    <a:pt x="31" y="1"/>
                  </a:lnTo>
                  <a:lnTo>
                    <a:pt x="29" y="2"/>
                  </a:lnTo>
                  <a:lnTo>
                    <a:pt x="28" y="2"/>
                  </a:lnTo>
                  <a:lnTo>
                    <a:pt x="28" y="4"/>
                  </a:lnTo>
                  <a:lnTo>
                    <a:pt x="25" y="7"/>
                  </a:lnTo>
                  <a:lnTo>
                    <a:pt x="24" y="8"/>
                  </a:lnTo>
                  <a:lnTo>
                    <a:pt x="23" y="9"/>
                  </a:lnTo>
                  <a:lnTo>
                    <a:pt x="23" y="11"/>
                  </a:lnTo>
                  <a:lnTo>
                    <a:pt x="23" y="13"/>
                  </a:lnTo>
                  <a:lnTo>
                    <a:pt x="23" y="12"/>
                  </a:lnTo>
                  <a:lnTo>
                    <a:pt x="26" y="10"/>
                  </a:lnTo>
                  <a:lnTo>
                    <a:pt x="27" y="10"/>
                  </a:lnTo>
                  <a:lnTo>
                    <a:pt x="28" y="10"/>
                  </a:lnTo>
                  <a:lnTo>
                    <a:pt x="33" y="12"/>
                  </a:lnTo>
                  <a:lnTo>
                    <a:pt x="36" y="16"/>
                  </a:lnTo>
                  <a:lnTo>
                    <a:pt x="39" y="15"/>
                  </a:lnTo>
                  <a:lnTo>
                    <a:pt x="41" y="16"/>
                  </a:lnTo>
                  <a:lnTo>
                    <a:pt x="42" y="16"/>
                  </a:lnTo>
                  <a:lnTo>
                    <a:pt x="43" y="16"/>
                  </a:lnTo>
                  <a:lnTo>
                    <a:pt x="44" y="17"/>
                  </a:lnTo>
                  <a:lnTo>
                    <a:pt x="45" y="17"/>
                  </a:lnTo>
                  <a:lnTo>
                    <a:pt x="46" y="15"/>
                  </a:lnTo>
                  <a:lnTo>
                    <a:pt x="49" y="13"/>
                  </a:lnTo>
                  <a:lnTo>
                    <a:pt x="59" y="10"/>
                  </a:lnTo>
                  <a:lnTo>
                    <a:pt x="62" y="9"/>
                  </a:lnTo>
                  <a:lnTo>
                    <a:pt x="64" y="8"/>
                  </a:lnTo>
                  <a:lnTo>
                    <a:pt x="64" y="9"/>
                  </a:lnTo>
                  <a:lnTo>
                    <a:pt x="63" y="10"/>
                  </a:lnTo>
                  <a:lnTo>
                    <a:pt x="63" y="11"/>
                  </a:lnTo>
                  <a:lnTo>
                    <a:pt x="65" y="14"/>
                  </a:lnTo>
                  <a:lnTo>
                    <a:pt x="66" y="14"/>
                  </a:lnTo>
                  <a:lnTo>
                    <a:pt x="68" y="14"/>
                  </a:lnTo>
                  <a:lnTo>
                    <a:pt x="69" y="14"/>
                  </a:lnTo>
                  <a:lnTo>
                    <a:pt x="72" y="13"/>
                  </a:lnTo>
                  <a:lnTo>
                    <a:pt x="73" y="14"/>
                  </a:lnTo>
                  <a:lnTo>
                    <a:pt x="75" y="17"/>
                  </a:lnTo>
                  <a:lnTo>
                    <a:pt x="76" y="18"/>
                  </a:lnTo>
                  <a:lnTo>
                    <a:pt x="79" y="19"/>
                  </a:lnTo>
                  <a:lnTo>
                    <a:pt x="81" y="18"/>
                  </a:lnTo>
                  <a:lnTo>
                    <a:pt x="82" y="19"/>
                  </a:lnTo>
                  <a:lnTo>
                    <a:pt x="83" y="19"/>
                  </a:lnTo>
                  <a:lnTo>
                    <a:pt x="83" y="20"/>
                  </a:lnTo>
                  <a:lnTo>
                    <a:pt x="82" y="21"/>
                  </a:lnTo>
                  <a:lnTo>
                    <a:pt x="80" y="21"/>
                  </a:lnTo>
                  <a:lnTo>
                    <a:pt x="79" y="21"/>
                  </a:lnTo>
                  <a:lnTo>
                    <a:pt x="78" y="21"/>
                  </a:lnTo>
                  <a:lnTo>
                    <a:pt x="76" y="21"/>
                  </a:lnTo>
                  <a:lnTo>
                    <a:pt x="75" y="21"/>
                  </a:lnTo>
                  <a:lnTo>
                    <a:pt x="74" y="21"/>
                  </a:lnTo>
                  <a:lnTo>
                    <a:pt x="71" y="22"/>
                  </a:lnTo>
                  <a:lnTo>
                    <a:pt x="69" y="21"/>
                  </a:lnTo>
                  <a:lnTo>
                    <a:pt x="69" y="22"/>
                  </a:lnTo>
                  <a:lnTo>
                    <a:pt x="69" y="23"/>
                  </a:lnTo>
                  <a:lnTo>
                    <a:pt x="69" y="24"/>
                  </a:lnTo>
                  <a:lnTo>
                    <a:pt x="68" y="23"/>
                  </a:lnTo>
                  <a:lnTo>
                    <a:pt x="66" y="22"/>
                  </a:lnTo>
                  <a:lnTo>
                    <a:pt x="62" y="21"/>
                  </a:lnTo>
                  <a:lnTo>
                    <a:pt x="61" y="22"/>
                  </a:lnTo>
                  <a:lnTo>
                    <a:pt x="60" y="21"/>
                  </a:lnTo>
                  <a:lnTo>
                    <a:pt x="57" y="23"/>
                  </a:lnTo>
                  <a:lnTo>
                    <a:pt x="56" y="23"/>
                  </a:lnTo>
                  <a:lnTo>
                    <a:pt x="55" y="24"/>
                  </a:lnTo>
                  <a:lnTo>
                    <a:pt x="55" y="25"/>
                  </a:lnTo>
                  <a:lnTo>
                    <a:pt x="54" y="25"/>
                  </a:lnTo>
                  <a:lnTo>
                    <a:pt x="52" y="24"/>
                  </a:lnTo>
                  <a:lnTo>
                    <a:pt x="50" y="25"/>
                  </a:lnTo>
                  <a:lnTo>
                    <a:pt x="50" y="26"/>
                  </a:lnTo>
                  <a:lnTo>
                    <a:pt x="50" y="27"/>
                  </a:lnTo>
                  <a:lnTo>
                    <a:pt x="46" y="30"/>
                  </a:lnTo>
                  <a:lnTo>
                    <a:pt x="45" y="30"/>
                  </a:lnTo>
                  <a:lnTo>
                    <a:pt x="47" y="28"/>
                  </a:lnTo>
                  <a:lnTo>
                    <a:pt x="47" y="27"/>
                  </a:lnTo>
                  <a:lnTo>
                    <a:pt x="45" y="27"/>
                  </a:lnTo>
                  <a:lnTo>
                    <a:pt x="44" y="28"/>
                  </a:lnTo>
                  <a:lnTo>
                    <a:pt x="43" y="29"/>
                  </a:lnTo>
                  <a:lnTo>
                    <a:pt x="42" y="28"/>
                  </a:lnTo>
                  <a:lnTo>
                    <a:pt x="42" y="27"/>
                  </a:lnTo>
                  <a:lnTo>
                    <a:pt x="41" y="27"/>
                  </a:lnTo>
                  <a:lnTo>
                    <a:pt x="41" y="29"/>
                  </a:lnTo>
                  <a:lnTo>
                    <a:pt x="40" y="32"/>
                  </a:lnTo>
                  <a:lnTo>
                    <a:pt x="39" y="34"/>
                  </a:lnTo>
                  <a:lnTo>
                    <a:pt x="38" y="36"/>
                  </a:lnTo>
                  <a:lnTo>
                    <a:pt x="36" y="38"/>
                  </a:lnTo>
                  <a:lnTo>
                    <a:pt x="36" y="40"/>
                  </a:lnTo>
                  <a:lnTo>
                    <a:pt x="36" y="41"/>
                  </a:lnTo>
                  <a:lnTo>
                    <a:pt x="34" y="39"/>
                  </a:lnTo>
                  <a:lnTo>
                    <a:pt x="34" y="38"/>
                  </a:lnTo>
                  <a:lnTo>
                    <a:pt x="34" y="37"/>
                  </a:lnTo>
                  <a:lnTo>
                    <a:pt x="35" y="36"/>
                  </a:lnTo>
                  <a:lnTo>
                    <a:pt x="34" y="36"/>
                  </a:lnTo>
                  <a:lnTo>
                    <a:pt x="32" y="36"/>
                  </a:lnTo>
                  <a:lnTo>
                    <a:pt x="33" y="32"/>
                  </a:lnTo>
                  <a:lnTo>
                    <a:pt x="32" y="30"/>
                  </a:lnTo>
                  <a:lnTo>
                    <a:pt x="30" y="29"/>
                  </a:lnTo>
                  <a:lnTo>
                    <a:pt x="28" y="29"/>
                  </a:lnTo>
                  <a:lnTo>
                    <a:pt x="28" y="28"/>
                  </a:lnTo>
                  <a:lnTo>
                    <a:pt x="29" y="28"/>
                  </a:lnTo>
                  <a:lnTo>
                    <a:pt x="28" y="27"/>
                  </a:lnTo>
                  <a:lnTo>
                    <a:pt x="26" y="26"/>
                  </a:lnTo>
                  <a:lnTo>
                    <a:pt x="23" y="26"/>
                  </a:lnTo>
                  <a:lnTo>
                    <a:pt x="22" y="26"/>
                  </a:lnTo>
                  <a:lnTo>
                    <a:pt x="20" y="26"/>
                  </a:lnTo>
                  <a:lnTo>
                    <a:pt x="18" y="24"/>
                  </a:lnTo>
                  <a:lnTo>
                    <a:pt x="16" y="24"/>
                  </a:lnTo>
                  <a:lnTo>
                    <a:pt x="5" y="22"/>
                  </a:lnTo>
                  <a:lnTo>
                    <a:pt x="4" y="21"/>
                  </a:lnTo>
                  <a:lnTo>
                    <a:pt x="4" y="19"/>
                  </a:lnTo>
                  <a:lnTo>
                    <a:pt x="3" y="19"/>
                  </a:lnTo>
                  <a:lnTo>
                    <a:pt x="1" y="18"/>
                  </a:lnTo>
                  <a:lnTo>
                    <a:pt x="0" y="17"/>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78" name="Freeform 60"/>
            <p:cNvSpPr>
              <a:spLocks/>
            </p:cNvSpPr>
            <p:nvPr/>
          </p:nvSpPr>
          <p:spPr bwMode="auto">
            <a:xfrm>
              <a:off x="3879" y="1838"/>
              <a:ext cx="206" cy="351"/>
            </a:xfrm>
            <a:custGeom>
              <a:avLst/>
              <a:gdLst>
                <a:gd name="T0" fmla="*/ 5 w 40"/>
                <a:gd name="T1" fmla="*/ 24 h 72"/>
                <a:gd name="T2" fmla="*/ 21 w 40"/>
                <a:gd name="T3" fmla="*/ 219 h 72"/>
                <a:gd name="T4" fmla="*/ 21 w 40"/>
                <a:gd name="T5" fmla="*/ 224 h 72"/>
                <a:gd name="T6" fmla="*/ 21 w 40"/>
                <a:gd name="T7" fmla="*/ 229 h 72"/>
                <a:gd name="T8" fmla="*/ 21 w 40"/>
                <a:gd name="T9" fmla="*/ 239 h 72"/>
                <a:gd name="T10" fmla="*/ 26 w 40"/>
                <a:gd name="T11" fmla="*/ 253 h 72"/>
                <a:gd name="T12" fmla="*/ 31 w 40"/>
                <a:gd name="T13" fmla="*/ 273 h 72"/>
                <a:gd name="T14" fmla="*/ 21 w 40"/>
                <a:gd name="T15" fmla="*/ 288 h 72"/>
                <a:gd name="T16" fmla="*/ 21 w 40"/>
                <a:gd name="T17" fmla="*/ 292 h 72"/>
                <a:gd name="T18" fmla="*/ 10 w 40"/>
                <a:gd name="T19" fmla="*/ 307 h 72"/>
                <a:gd name="T20" fmla="*/ 0 w 40"/>
                <a:gd name="T21" fmla="*/ 317 h 72"/>
                <a:gd name="T22" fmla="*/ 0 w 40"/>
                <a:gd name="T23" fmla="*/ 332 h 72"/>
                <a:gd name="T24" fmla="*/ 0 w 40"/>
                <a:gd name="T25" fmla="*/ 346 h 72"/>
                <a:gd name="T26" fmla="*/ 0 w 40"/>
                <a:gd name="T27" fmla="*/ 346 h 72"/>
                <a:gd name="T28" fmla="*/ 0 w 40"/>
                <a:gd name="T29" fmla="*/ 351 h 72"/>
                <a:gd name="T30" fmla="*/ 0 w 40"/>
                <a:gd name="T31" fmla="*/ 351 h 72"/>
                <a:gd name="T32" fmla="*/ 5 w 40"/>
                <a:gd name="T33" fmla="*/ 351 h 72"/>
                <a:gd name="T34" fmla="*/ 10 w 40"/>
                <a:gd name="T35" fmla="*/ 351 h 72"/>
                <a:gd name="T36" fmla="*/ 10 w 40"/>
                <a:gd name="T37" fmla="*/ 346 h 72"/>
                <a:gd name="T38" fmla="*/ 10 w 40"/>
                <a:gd name="T39" fmla="*/ 341 h 72"/>
                <a:gd name="T40" fmla="*/ 26 w 40"/>
                <a:gd name="T41" fmla="*/ 341 h 72"/>
                <a:gd name="T42" fmla="*/ 41 w 40"/>
                <a:gd name="T43" fmla="*/ 336 h 72"/>
                <a:gd name="T44" fmla="*/ 62 w 40"/>
                <a:gd name="T45" fmla="*/ 346 h 72"/>
                <a:gd name="T46" fmla="*/ 62 w 40"/>
                <a:gd name="T47" fmla="*/ 346 h 72"/>
                <a:gd name="T48" fmla="*/ 67 w 40"/>
                <a:gd name="T49" fmla="*/ 346 h 72"/>
                <a:gd name="T50" fmla="*/ 72 w 40"/>
                <a:gd name="T51" fmla="*/ 332 h 72"/>
                <a:gd name="T52" fmla="*/ 82 w 40"/>
                <a:gd name="T53" fmla="*/ 332 h 72"/>
                <a:gd name="T54" fmla="*/ 88 w 40"/>
                <a:gd name="T55" fmla="*/ 336 h 72"/>
                <a:gd name="T56" fmla="*/ 93 w 40"/>
                <a:gd name="T57" fmla="*/ 341 h 72"/>
                <a:gd name="T58" fmla="*/ 98 w 40"/>
                <a:gd name="T59" fmla="*/ 336 h 72"/>
                <a:gd name="T60" fmla="*/ 103 w 40"/>
                <a:gd name="T61" fmla="*/ 317 h 72"/>
                <a:gd name="T62" fmla="*/ 108 w 40"/>
                <a:gd name="T63" fmla="*/ 312 h 72"/>
                <a:gd name="T64" fmla="*/ 113 w 40"/>
                <a:gd name="T65" fmla="*/ 312 h 72"/>
                <a:gd name="T66" fmla="*/ 124 w 40"/>
                <a:gd name="T67" fmla="*/ 322 h 72"/>
                <a:gd name="T68" fmla="*/ 139 w 40"/>
                <a:gd name="T69" fmla="*/ 322 h 72"/>
                <a:gd name="T70" fmla="*/ 144 w 40"/>
                <a:gd name="T71" fmla="*/ 307 h 72"/>
                <a:gd name="T72" fmla="*/ 170 w 40"/>
                <a:gd name="T73" fmla="*/ 273 h 72"/>
                <a:gd name="T74" fmla="*/ 170 w 40"/>
                <a:gd name="T75" fmla="*/ 258 h 72"/>
                <a:gd name="T76" fmla="*/ 175 w 40"/>
                <a:gd name="T77" fmla="*/ 258 h 72"/>
                <a:gd name="T78" fmla="*/ 191 w 40"/>
                <a:gd name="T79" fmla="*/ 258 h 72"/>
                <a:gd name="T80" fmla="*/ 196 w 40"/>
                <a:gd name="T81" fmla="*/ 253 h 72"/>
                <a:gd name="T82" fmla="*/ 206 w 40"/>
                <a:gd name="T83" fmla="*/ 249 h 72"/>
                <a:gd name="T84" fmla="*/ 206 w 40"/>
                <a:gd name="T85" fmla="*/ 244 h 72"/>
                <a:gd name="T86" fmla="*/ 206 w 40"/>
                <a:gd name="T87" fmla="*/ 229 h 72"/>
                <a:gd name="T88" fmla="*/ 206 w 40"/>
                <a:gd name="T89" fmla="*/ 229 h 72"/>
                <a:gd name="T90" fmla="*/ 206 w 40"/>
                <a:gd name="T91" fmla="*/ 219 h 72"/>
                <a:gd name="T92" fmla="*/ 180 w 40"/>
                <a:gd name="T93" fmla="*/ 5 h 72"/>
                <a:gd name="T94" fmla="*/ 180 w 40"/>
                <a:gd name="T95" fmla="*/ 0 h 72"/>
                <a:gd name="T96" fmla="*/ 46 w 40"/>
                <a:gd name="T97" fmla="*/ 15 h 72"/>
                <a:gd name="T98" fmla="*/ 41 w 40"/>
                <a:gd name="T99" fmla="*/ 20 h 72"/>
                <a:gd name="T100" fmla="*/ 31 w 40"/>
                <a:gd name="T101" fmla="*/ 24 h 72"/>
                <a:gd name="T102" fmla="*/ 26 w 40"/>
                <a:gd name="T103" fmla="*/ 29 h 72"/>
                <a:gd name="T104" fmla="*/ 15 w 40"/>
                <a:gd name="T105" fmla="*/ 29 h 72"/>
                <a:gd name="T106" fmla="*/ 5 w 40"/>
                <a:gd name="T107" fmla="*/ 24 h 72"/>
                <a:gd name="T108" fmla="*/ 5 w 40"/>
                <a:gd name="T109" fmla="*/ 24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
                <a:gd name="T166" fmla="*/ 0 h 72"/>
                <a:gd name="T167" fmla="*/ 40 w 40"/>
                <a:gd name="T168" fmla="*/ 72 h 7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 h="72">
                  <a:moveTo>
                    <a:pt x="1" y="5"/>
                  </a:moveTo>
                  <a:lnTo>
                    <a:pt x="4" y="45"/>
                  </a:lnTo>
                  <a:lnTo>
                    <a:pt x="4" y="46"/>
                  </a:lnTo>
                  <a:lnTo>
                    <a:pt x="4" y="47"/>
                  </a:lnTo>
                  <a:lnTo>
                    <a:pt x="4" y="49"/>
                  </a:lnTo>
                  <a:lnTo>
                    <a:pt x="5" y="52"/>
                  </a:lnTo>
                  <a:lnTo>
                    <a:pt x="6" y="56"/>
                  </a:lnTo>
                  <a:lnTo>
                    <a:pt x="4" y="59"/>
                  </a:lnTo>
                  <a:lnTo>
                    <a:pt x="4" y="60"/>
                  </a:lnTo>
                  <a:lnTo>
                    <a:pt x="2" y="63"/>
                  </a:lnTo>
                  <a:lnTo>
                    <a:pt x="0" y="65"/>
                  </a:lnTo>
                  <a:lnTo>
                    <a:pt x="0" y="68"/>
                  </a:lnTo>
                  <a:lnTo>
                    <a:pt x="0" y="71"/>
                  </a:lnTo>
                  <a:lnTo>
                    <a:pt x="0" y="72"/>
                  </a:lnTo>
                  <a:lnTo>
                    <a:pt x="1" y="72"/>
                  </a:lnTo>
                  <a:lnTo>
                    <a:pt x="2" y="72"/>
                  </a:lnTo>
                  <a:lnTo>
                    <a:pt x="2" y="71"/>
                  </a:lnTo>
                  <a:lnTo>
                    <a:pt x="2" y="70"/>
                  </a:lnTo>
                  <a:lnTo>
                    <a:pt x="5" y="70"/>
                  </a:lnTo>
                  <a:lnTo>
                    <a:pt x="8" y="69"/>
                  </a:lnTo>
                  <a:lnTo>
                    <a:pt x="12" y="71"/>
                  </a:lnTo>
                  <a:lnTo>
                    <a:pt x="13" y="71"/>
                  </a:lnTo>
                  <a:lnTo>
                    <a:pt x="14" y="68"/>
                  </a:lnTo>
                  <a:lnTo>
                    <a:pt x="16" y="68"/>
                  </a:lnTo>
                  <a:lnTo>
                    <a:pt x="17" y="69"/>
                  </a:lnTo>
                  <a:lnTo>
                    <a:pt x="18" y="70"/>
                  </a:lnTo>
                  <a:lnTo>
                    <a:pt x="19" y="69"/>
                  </a:lnTo>
                  <a:lnTo>
                    <a:pt x="20" y="65"/>
                  </a:lnTo>
                  <a:lnTo>
                    <a:pt x="21" y="64"/>
                  </a:lnTo>
                  <a:lnTo>
                    <a:pt x="22" y="64"/>
                  </a:lnTo>
                  <a:lnTo>
                    <a:pt x="24" y="66"/>
                  </a:lnTo>
                  <a:lnTo>
                    <a:pt x="27" y="66"/>
                  </a:lnTo>
                  <a:lnTo>
                    <a:pt x="28" y="63"/>
                  </a:lnTo>
                  <a:lnTo>
                    <a:pt x="33" y="56"/>
                  </a:lnTo>
                  <a:lnTo>
                    <a:pt x="33" y="53"/>
                  </a:lnTo>
                  <a:lnTo>
                    <a:pt x="34" y="53"/>
                  </a:lnTo>
                  <a:lnTo>
                    <a:pt x="37" y="53"/>
                  </a:lnTo>
                  <a:lnTo>
                    <a:pt x="38" y="52"/>
                  </a:lnTo>
                  <a:lnTo>
                    <a:pt x="40" y="51"/>
                  </a:lnTo>
                  <a:lnTo>
                    <a:pt x="40" y="50"/>
                  </a:lnTo>
                  <a:lnTo>
                    <a:pt x="40" y="47"/>
                  </a:lnTo>
                  <a:lnTo>
                    <a:pt x="40" y="45"/>
                  </a:lnTo>
                  <a:lnTo>
                    <a:pt x="35" y="1"/>
                  </a:lnTo>
                  <a:lnTo>
                    <a:pt x="35" y="0"/>
                  </a:lnTo>
                  <a:lnTo>
                    <a:pt x="9" y="3"/>
                  </a:lnTo>
                  <a:lnTo>
                    <a:pt x="8" y="4"/>
                  </a:lnTo>
                  <a:lnTo>
                    <a:pt x="6" y="5"/>
                  </a:lnTo>
                  <a:lnTo>
                    <a:pt x="5" y="6"/>
                  </a:lnTo>
                  <a:lnTo>
                    <a:pt x="3" y="6"/>
                  </a:lnTo>
                  <a:lnTo>
                    <a:pt x="1" y="5"/>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79" name="Freeform 61"/>
            <p:cNvSpPr>
              <a:spLocks/>
            </p:cNvSpPr>
            <p:nvPr/>
          </p:nvSpPr>
          <p:spPr bwMode="auto">
            <a:xfrm>
              <a:off x="3665" y="2423"/>
              <a:ext cx="240" cy="405"/>
            </a:xfrm>
            <a:custGeom>
              <a:avLst/>
              <a:gdLst>
                <a:gd name="T0" fmla="*/ 225 w 47"/>
                <a:gd name="T1" fmla="*/ 0 h 83"/>
                <a:gd name="T2" fmla="*/ 77 w 47"/>
                <a:gd name="T3" fmla="*/ 10 h 83"/>
                <a:gd name="T4" fmla="*/ 77 w 47"/>
                <a:gd name="T5" fmla="*/ 15 h 83"/>
                <a:gd name="T6" fmla="*/ 61 w 47"/>
                <a:gd name="T7" fmla="*/ 24 h 83"/>
                <a:gd name="T8" fmla="*/ 61 w 47"/>
                <a:gd name="T9" fmla="*/ 39 h 83"/>
                <a:gd name="T10" fmla="*/ 61 w 47"/>
                <a:gd name="T11" fmla="*/ 54 h 83"/>
                <a:gd name="T12" fmla="*/ 56 w 47"/>
                <a:gd name="T13" fmla="*/ 59 h 83"/>
                <a:gd name="T14" fmla="*/ 46 w 47"/>
                <a:gd name="T15" fmla="*/ 68 h 83"/>
                <a:gd name="T16" fmla="*/ 36 w 47"/>
                <a:gd name="T17" fmla="*/ 78 h 83"/>
                <a:gd name="T18" fmla="*/ 31 w 47"/>
                <a:gd name="T19" fmla="*/ 83 h 83"/>
                <a:gd name="T20" fmla="*/ 31 w 47"/>
                <a:gd name="T21" fmla="*/ 93 h 83"/>
                <a:gd name="T22" fmla="*/ 26 w 47"/>
                <a:gd name="T23" fmla="*/ 102 h 83"/>
                <a:gd name="T24" fmla="*/ 26 w 47"/>
                <a:gd name="T25" fmla="*/ 107 h 83"/>
                <a:gd name="T26" fmla="*/ 20 w 47"/>
                <a:gd name="T27" fmla="*/ 122 h 83"/>
                <a:gd name="T28" fmla="*/ 15 w 47"/>
                <a:gd name="T29" fmla="*/ 132 h 83"/>
                <a:gd name="T30" fmla="*/ 20 w 47"/>
                <a:gd name="T31" fmla="*/ 146 h 83"/>
                <a:gd name="T32" fmla="*/ 26 w 47"/>
                <a:gd name="T33" fmla="*/ 151 h 83"/>
                <a:gd name="T34" fmla="*/ 26 w 47"/>
                <a:gd name="T35" fmla="*/ 161 h 83"/>
                <a:gd name="T36" fmla="*/ 26 w 47"/>
                <a:gd name="T37" fmla="*/ 161 h 83"/>
                <a:gd name="T38" fmla="*/ 26 w 47"/>
                <a:gd name="T39" fmla="*/ 166 h 83"/>
                <a:gd name="T40" fmla="*/ 26 w 47"/>
                <a:gd name="T41" fmla="*/ 166 h 83"/>
                <a:gd name="T42" fmla="*/ 20 w 47"/>
                <a:gd name="T43" fmla="*/ 176 h 83"/>
                <a:gd name="T44" fmla="*/ 26 w 47"/>
                <a:gd name="T45" fmla="*/ 181 h 83"/>
                <a:gd name="T46" fmla="*/ 20 w 47"/>
                <a:gd name="T47" fmla="*/ 185 h 83"/>
                <a:gd name="T48" fmla="*/ 31 w 47"/>
                <a:gd name="T49" fmla="*/ 205 h 83"/>
                <a:gd name="T50" fmla="*/ 31 w 47"/>
                <a:gd name="T51" fmla="*/ 220 h 83"/>
                <a:gd name="T52" fmla="*/ 36 w 47"/>
                <a:gd name="T53" fmla="*/ 229 h 83"/>
                <a:gd name="T54" fmla="*/ 41 w 47"/>
                <a:gd name="T55" fmla="*/ 234 h 83"/>
                <a:gd name="T56" fmla="*/ 41 w 47"/>
                <a:gd name="T57" fmla="*/ 239 h 83"/>
                <a:gd name="T58" fmla="*/ 31 w 47"/>
                <a:gd name="T59" fmla="*/ 244 h 83"/>
                <a:gd name="T60" fmla="*/ 31 w 47"/>
                <a:gd name="T61" fmla="*/ 249 h 83"/>
                <a:gd name="T62" fmla="*/ 26 w 47"/>
                <a:gd name="T63" fmla="*/ 263 h 83"/>
                <a:gd name="T64" fmla="*/ 15 w 47"/>
                <a:gd name="T65" fmla="*/ 288 h 83"/>
                <a:gd name="T66" fmla="*/ 0 w 47"/>
                <a:gd name="T67" fmla="*/ 322 h 83"/>
                <a:gd name="T68" fmla="*/ 0 w 47"/>
                <a:gd name="T69" fmla="*/ 346 h 83"/>
                <a:gd name="T70" fmla="*/ 138 w 47"/>
                <a:gd name="T71" fmla="*/ 342 h 83"/>
                <a:gd name="T72" fmla="*/ 138 w 47"/>
                <a:gd name="T73" fmla="*/ 346 h 83"/>
                <a:gd name="T74" fmla="*/ 133 w 47"/>
                <a:gd name="T75" fmla="*/ 356 h 83"/>
                <a:gd name="T76" fmla="*/ 138 w 47"/>
                <a:gd name="T77" fmla="*/ 376 h 83"/>
                <a:gd name="T78" fmla="*/ 148 w 47"/>
                <a:gd name="T79" fmla="*/ 390 h 83"/>
                <a:gd name="T80" fmla="*/ 153 w 47"/>
                <a:gd name="T81" fmla="*/ 405 h 83"/>
                <a:gd name="T82" fmla="*/ 163 w 47"/>
                <a:gd name="T83" fmla="*/ 405 h 83"/>
                <a:gd name="T84" fmla="*/ 179 w 47"/>
                <a:gd name="T85" fmla="*/ 395 h 83"/>
                <a:gd name="T86" fmla="*/ 209 w 47"/>
                <a:gd name="T87" fmla="*/ 385 h 83"/>
                <a:gd name="T88" fmla="*/ 220 w 47"/>
                <a:gd name="T89" fmla="*/ 385 h 83"/>
                <a:gd name="T90" fmla="*/ 230 w 47"/>
                <a:gd name="T91" fmla="*/ 381 h 83"/>
                <a:gd name="T92" fmla="*/ 235 w 47"/>
                <a:gd name="T93" fmla="*/ 385 h 83"/>
                <a:gd name="T94" fmla="*/ 240 w 47"/>
                <a:gd name="T95" fmla="*/ 390 h 83"/>
                <a:gd name="T96" fmla="*/ 240 w 47"/>
                <a:gd name="T97" fmla="*/ 385 h 83"/>
                <a:gd name="T98" fmla="*/ 225 w 47"/>
                <a:gd name="T99" fmla="*/ 263 h 83"/>
                <a:gd name="T100" fmla="*/ 225 w 47"/>
                <a:gd name="T101" fmla="*/ 254 h 83"/>
                <a:gd name="T102" fmla="*/ 230 w 47"/>
                <a:gd name="T103" fmla="*/ 10 h 83"/>
                <a:gd name="T104" fmla="*/ 225 w 47"/>
                <a:gd name="T105" fmla="*/ 0 h 83"/>
                <a:gd name="T106" fmla="*/ 225 w 47"/>
                <a:gd name="T107" fmla="*/ 0 h 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83"/>
                <a:gd name="T164" fmla="*/ 47 w 47"/>
                <a:gd name="T165" fmla="*/ 83 h 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83">
                  <a:moveTo>
                    <a:pt x="44" y="0"/>
                  </a:moveTo>
                  <a:lnTo>
                    <a:pt x="15" y="2"/>
                  </a:lnTo>
                  <a:lnTo>
                    <a:pt x="15" y="3"/>
                  </a:lnTo>
                  <a:lnTo>
                    <a:pt x="12" y="5"/>
                  </a:lnTo>
                  <a:lnTo>
                    <a:pt x="12" y="8"/>
                  </a:lnTo>
                  <a:lnTo>
                    <a:pt x="12" y="11"/>
                  </a:lnTo>
                  <a:lnTo>
                    <a:pt x="11" y="12"/>
                  </a:lnTo>
                  <a:lnTo>
                    <a:pt x="9" y="14"/>
                  </a:lnTo>
                  <a:lnTo>
                    <a:pt x="7" y="16"/>
                  </a:lnTo>
                  <a:lnTo>
                    <a:pt x="6" y="17"/>
                  </a:lnTo>
                  <a:lnTo>
                    <a:pt x="6" y="19"/>
                  </a:lnTo>
                  <a:lnTo>
                    <a:pt x="5" y="21"/>
                  </a:lnTo>
                  <a:lnTo>
                    <a:pt x="5" y="22"/>
                  </a:lnTo>
                  <a:lnTo>
                    <a:pt x="4" y="25"/>
                  </a:lnTo>
                  <a:lnTo>
                    <a:pt x="3" y="27"/>
                  </a:lnTo>
                  <a:lnTo>
                    <a:pt x="4" y="30"/>
                  </a:lnTo>
                  <a:lnTo>
                    <a:pt x="5" y="31"/>
                  </a:lnTo>
                  <a:lnTo>
                    <a:pt x="5" y="33"/>
                  </a:lnTo>
                  <a:lnTo>
                    <a:pt x="5" y="34"/>
                  </a:lnTo>
                  <a:lnTo>
                    <a:pt x="4" y="36"/>
                  </a:lnTo>
                  <a:lnTo>
                    <a:pt x="5" y="37"/>
                  </a:lnTo>
                  <a:lnTo>
                    <a:pt x="4" y="38"/>
                  </a:lnTo>
                  <a:lnTo>
                    <a:pt x="6" y="42"/>
                  </a:lnTo>
                  <a:lnTo>
                    <a:pt x="6" y="45"/>
                  </a:lnTo>
                  <a:lnTo>
                    <a:pt x="7" y="47"/>
                  </a:lnTo>
                  <a:lnTo>
                    <a:pt x="8" y="48"/>
                  </a:lnTo>
                  <a:lnTo>
                    <a:pt x="8" y="49"/>
                  </a:lnTo>
                  <a:lnTo>
                    <a:pt x="6" y="50"/>
                  </a:lnTo>
                  <a:lnTo>
                    <a:pt x="6" y="51"/>
                  </a:lnTo>
                  <a:lnTo>
                    <a:pt x="5" y="54"/>
                  </a:lnTo>
                  <a:lnTo>
                    <a:pt x="3" y="59"/>
                  </a:lnTo>
                  <a:lnTo>
                    <a:pt x="0" y="66"/>
                  </a:lnTo>
                  <a:lnTo>
                    <a:pt x="0" y="71"/>
                  </a:lnTo>
                  <a:lnTo>
                    <a:pt x="27" y="70"/>
                  </a:lnTo>
                  <a:lnTo>
                    <a:pt x="27" y="71"/>
                  </a:lnTo>
                  <a:lnTo>
                    <a:pt x="26" y="73"/>
                  </a:lnTo>
                  <a:lnTo>
                    <a:pt x="27" y="77"/>
                  </a:lnTo>
                  <a:lnTo>
                    <a:pt x="29" y="80"/>
                  </a:lnTo>
                  <a:lnTo>
                    <a:pt x="30" y="83"/>
                  </a:lnTo>
                  <a:lnTo>
                    <a:pt x="32" y="83"/>
                  </a:lnTo>
                  <a:lnTo>
                    <a:pt x="35" y="81"/>
                  </a:lnTo>
                  <a:lnTo>
                    <a:pt x="41" y="79"/>
                  </a:lnTo>
                  <a:lnTo>
                    <a:pt x="43" y="79"/>
                  </a:lnTo>
                  <a:lnTo>
                    <a:pt x="45" y="78"/>
                  </a:lnTo>
                  <a:lnTo>
                    <a:pt x="46" y="79"/>
                  </a:lnTo>
                  <a:lnTo>
                    <a:pt x="47" y="80"/>
                  </a:lnTo>
                  <a:lnTo>
                    <a:pt x="47" y="79"/>
                  </a:lnTo>
                  <a:lnTo>
                    <a:pt x="44" y="54"/>
                  </a:lnTo>
                  <a:lnTo>
                    <a:pt x="44" y="52"/>
                  </a:lnTo>
                  <a:lnTo>
                    <a:pt x="45" y="2"/>
                  </a:lnTo>
                  <a:lnTo>
                    <a:pt x="44" y="0"/>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80" name="Freeform 62"/>
            <p:cNvSpPr>
              <a:spLocks/>
            </p:cNvSpPr>
            <p:nvPr/>
          </p:nvSpPr>
          <p:spPr bwMode="auto">
            <a:xfrm>
              <a:off x="4331" y="1721"/>
              <a:ext cx="404" cy="249"/>
            </a:xfrm>
            <a:custGeom>
              <a:avLst/>
              <a:gdLst>
                <a:gd name="T0" fmla="*/ 97 w 79"/>
                <a:gd name="T1" fmla="*/ 239 h 51"/>
                <a:gd name="T2" fmla="*/ 281 w 79"/>
                <a:gd name="T3" fmla="*/ 205 h 51"/>
                <a:gd name="T4" fmla="*/ 338 w 79"/>
                <a:gd name="T5" fmla="*/ 195 h 51"/>
                <a:gd name="T6" fmla="*/ 343 w 79"/>
                <a:gd name="T7" fmla="*/ 195 h 51"/>
                <a:gd name="T8" fmla="*/ 343 w 79"/>
                <a:gd name="T9" fmla="*/ 190 h 51"/>
                <a:gd name="T10" fmla="*/ 343 w 79"/>
                <a:gd name="T11" fmla="*/ 186 h 51"/>
                <a:gd name="T12" fmla="*/ 348 w 79"/>
                <a:gd name="T13" fmla="*/ 181 h 51"/>
                <a:gd name="T14" fmla="*/ 358 w 79"/>
                <a:gd name="T15" fmla="*/ 181 h 51"/>
                <a:gd name="T16" fmla="*/ 363 w 79"/>
                <a:gd name="T17" fmla="*/ 181 h 51"/>
                <a:gd name="T18" fmla="*/ 378 w 79"/>
                <a:gd name="T19" fmla="*/ 171 h 51"/>
                <a:gd name="T20" fmla="*/ 378 w 79"/>
                <a:gd name="T21" fmla="*/ 161 h 51"/>
                <a:gd name="T22" fmla="*/ 394 w 79"/>
                <a:gd name="T23" fmla="*/ 151 h 51"/>
                <a:gd name="T24" fmla="*/ 404 w 79"/>
                <a:gd name="T25" fmla="*/ 146 h 51"/>
                <a:gd name="T26" fmla="*/ 404 w 79"/>
                <a:gd name="T27" fmla="*/ 142 h 51"/>
                <a:gd name="T28" fmla="*/ 394 w 79"/>
                <a:gd name="T29" fmla="*/ 137 h 51"/>
                <a:gd name="T30" fmla="*/ 389 w 79"/>
                <a:gd name="T31" fmla="*/ 132 h 51"/>
                <a:gd name="T32" fmla="*/ 384 w 79"/>
                <a:gd name="T33" fmla="*/ 132 h 51"/>
                <a:gd name="T34" fmla="*/ 384 w 79"/>
                <a:gd name="T35" fmla="*/ 127 h 51"/>
                <a:gd name="T36" fmla="*/ 373 w 79"/>
                <a:gd name="T37" fmla="*/ 127 h 51"/>
                <a:gd name="T38" fmla="*/ 373 w 79"/>
                <a:gd name="T39" fmla="*/ 117 h 51"/>
                <a:gd name="T40" fmla="*/ 363 w 79"/>
                <a:gd name="T41" fmla="*/ 117 h 51"/>
                <a:gd name="T42" fmla="*/ 363 w 79"/>
                <a:gd name="T43" fmla="*/ 112 h 51"/>
                <a:gd name="T44" fmla="*/ 363 w 79"/>
                <a:gd name="T45" fmla="*/ 98 h 51"/>
                <a:gd name="T46" fmla="*/ 368 w 79"/>
                <a:gd name="T47" fmla="*/ 98 h 51"/>
                <a:gd name="T48" fmla="*/ 363 w 79"/>
                <a:gd name="T49" fmla="*/ 88 h 51"/>
                <a:gd name="T50" fmla="*/ 358 w 79"/>
                <a:gd name="T51" fmla="*/ 83 h 51"/>
                <a:gd name="T52" fmla="*/ 358 w 79"/>
                <a:gd name="T53" fmla="*/ 83 h 51"/>
                <a:gd name="T54" fmla="*/ 363 w 79"/>
                <a:gd name="T55" fmla="*/ 78 h 51"/>
                <a:gd name="T56" fmla="*/ 368 w 79"/>
                <a:gd name="T57" fmla="*/ 73 h 51"/>
                <a:gd name="T58" fmla="*/ 373 w 79"/>
                <a:gd name="T59" fmla="*/ 59 h 51"/>
                <a:gd name="T60" fmla="*/ 373 w 79"/>
                <a:gd name="T61" fmla="*/ 54 h 51"/>
                <a:gd name="T62" fmla="*/ 378 w 79"/>
                <a:gd name="T63" fmla="*/ 49 h 51"/>
                <a:gd name="T64" fmla="*/ 378 w 79"/>
                <a:gd name="T65" fmla="*/ 44 h 51"/>
                <a:gd name="T66" fmla="*/ 373 w 79"/>
                <a:gd name="T67" fmla="*/ 44 h 51"/>
                <a:gd name="T68" fmla="*/ 358 w 79"/>
                <a:gd name="T69" fmla="*/ 39 h 51"/>
                <a:gd name="T70" fmla="*/ 358 w 79"/>
                <a:gd name="T71" fmla="*/ 39 h 51"/>
                <a:gd name="T72" fmla="*/ 353 w 79"/>
                <a:gd name="T73" fmla="*/ 34 h 51"/>
                <a:gd name="T74" fmla="*/ 353 w 79"/>
                <a:gd name="T75" fmla="*/ 29 h 51"/>
                <a:gd name="T76" fmla="*/ 343 w 79"/>
                <a:gd name="T77" fmla="*/ 15 h 51"/>
                <a:gd name="T78" fmla="*/ 338 w 79"/>
                <a:gd name="T79" fmla="*/ 15 h 51"/>
                <a:gd name="T80" fmla="*/ 338 w 79"/>
                <a:gd name="T81" fmla="*/ 10 h 51"/>
                <a:gd name="T82" fmla="*/ 332 w 79"/>
                <a:gd name="T83" fmla="*/ 10 h 51"/>
                <a:gd name="T84" fmla="*/ 332 w 79"/>
                <a:gd name="T85" fmla="*/ 10 h 51"/>
                <a:gd name="T86" fmla="*/ 332 w 79"/>
                <a:gd name="T87" fmla="*/ 5 h 51"/>
                <a:gd name="T88" fmla="*/ 327 w 79"/>
                <a:gd name="T89" fmla="*/ 0 h 51"/>
                <a:gd name="T90" fmla="*/ 46 w 79"/>
                <a:gd name="T91" fmla="*/ 54 h 51"/>
                <a:gd name="T92" fmla="*/ 41 w 79"/>
                <a:gd name="T93" fmla="*/ 34 h 51"/>
                <a:gd name="T94" fmla="*/ 26 w 79"/>
                <a:gd name="T95" fmla="*/ 49 h 51"/>
                <a:gd name="T96" fmla="*/ 26 w 79"/>
                <a:gd name="T97" fmla="*/ 49 h 51"/>
                <a:gd name="T98" fmla="*/ 20 w 79"/>
                <a:gd name="T99" fmla="*/ 44 h 51"/>
                <a:gd name="T100" fmla="*/ 20 w 79"/>
                <a:gd name="T101" fmla="*/ 44 h 51"/>
                <a:gd name="T102" fmla="*/ 15 w 79"/>
                <a:gd name="T103" fmla="*/ 54 h 51"/>
                <a:gd name="T104" fmla="*/ 5 w 79"/>
                <a:gd name="T105" fmla="*/ 63 h 51"/>
                <a:gd name="T106" fmla="*/ 0 w 79"/>
                <a:gd name="T107" fmla="*/ 68 h 51"/>
                <a:gd name="T108" fmla="*/ 20 w 79"/>
                <a:gd name="T109" fmla="*/ 176 h 51"/>
                <a:gd name="T110" fmla="*/ 31 w 79"/>
                <a:gd name="T111" fmla="*/ 249 h 51"/>
                <a:gd name="T112" fmla="*/ 97 w 79"/>
                <a:gd name="T113" fmla="*/ 239 h 51"/>
                <a:gd name="T114" fmla="*/ 97 w 79"/>
                <a:gd name="T115" fmla="*/ 239 h 5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9"/>
                <a:gd name="T175" fmla="*/ 0 h 51"/>
                <a:gd name="T176" fmla="*/ 79 w 79"/>
                <a:gd name="T177" fmla="*/ 51 h 5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9" h="51">
                  <a:moveTo>
                    <a:pt x="19" y="49"/>
                  </a:moveTo>
                  <a:lnTo>
                    <a:pt x="55" y="42"/>
                  </a:lnTo>
                  <a:lnTo>
                    <a:pt x="66" y="40"/>
                  </a:lnTo>
                  <a:lnTo>
                    <a:pt x="67" y="40"/>
                  </a:lnTo>
                  <a:lnTo>
                    <a:pt x="67" y="39"/>
                  </a:lnTo>
                  <a:lnTo>
                    <a:pt x="67" y="38"/>
                  </a:lnTo>
                  <a:lnTo>
                    <a:pt x="68" y="37"/>
                  </a:lnTo>
                  <a:lnTo>
                    <a:pt x="70" y="37"/>
                  </a:lnTo>
                  <a:lnTo>
                    <a:pt x="71" y="37"/>
                  </a:lnTo>
                  <a:lnTo>
                    <a:pt x="74" y="35"/>
                  </a:lnTo>
                  <a:lnTo>
                    <a:pt x="74" y="33"/>
                  </a:lnTo>
                  <a:lnTo>
                    <a:pt x="77" y="31"/>
                  </a:lnTo>
                  <a:lnTo>
                    <a:pt x="79" y="30"/>
                  </a:lnTo>
                  <a:lnTo>
                    <a:pt x="79" y="29"/>
                  </a:lnTo>
                  <a:lnTo>
                    <a:pt x="77" y="28"/>
                  </a:lnTo>
                  <a:lnTo>
                    <a:pt x="76" y="27"/>
                  </a:lnTo>
                  <a:lnTo>
                    <a:pt x="75" y="27"/>
                  </a:lnTo>
                  <a:lnTo>
                    <a:pt x="75" y="26"/>
                  </a:lnTo>
                  <a:lnTo>
                    <a:pt x="73" y="26"/>
                  </a:lnTo>
                  <a:lnTo>
                    <a:pt x="73" y="24"/>
                  </a:lnTo>
                  <a:lnTo>
                    <a:pt x="71" y="24"/>
                  </a:lnTo>
                  <a:lnTo>
                    <a:pt x="71" y="23"/>
                  </a:lnTo>
                  <a:lnTo>
                    <a:pt x="71" y="20"/>
                  </a:lnTo>
                  <a:lnTo>
                    <a:pt x="72" y="20"/>
                  </a:lnTo>
                  <a:lnTo>
                    <a:pt x="71" y="18"/>
                  </a:lnTo>
                  <a:lnTo>
                    <a:pt x="70" y="17"/>
                  </a:lnTo>
                  <a:lnTo>
                    <a:pt x="71" y="16"/>
                  </a:lnTo>
                  <a:lnTo>
                    <a:pt x="72" y="15"/>
                  </a:lnTo>
                  <a:lnTo>
                    <a:pt x="73" y="12"/>
                  </a:lnTo>
                  <a:lnTo>
                    <a:pt x="73" y="11"/>
                  </a:lnTo>
                  <a:lnTo>
                    <a:pt x="74" y="10"/>
                  </a:lnTo>
                  <a:lnTo>
                    <a:pt x="74" y="9"/>
                  </a:lnTo>
                  <a:lnTo>
                    <a:pt x="73" y="9"/>
                  </a:lnTo>
                  <a:lnTo>
                    <a:pt x="70" y="8"/>
                  </a:lnTo>
                  <a:lnTo>
                    <a:pt x="69" y="7"/>
                  </a:lnTo>
                  <a:lnTo>
                    <a:pt x="69" y="6"/>
                  </a:lnTo>
                  <a:lnTo>
                    <a:pt x="67" y="3"/>
                  </a:lnTo>
                  <a:lnTo>
                    <a:pt x="66" y="3"/>
                  </a:lnTo>
                  <a:lnTo>
                    <a:pt x="66" y="2"/>
                  </a:lnTo>
                  <a:lnTo>
                    <a:pt x="65" y="2"/>
                  </a:lnTo>
                  <a:lnTo>
                    <a:pt x="65" y="1"/>
                  </a:lnTo>
                  <a:lnTo>
                    <a:pt x="64" y="0"/>
                  </a:lnTo>
                  <a:lnTo>
                    <a:pt x="9" y="11"/>
                  </a:lnTo>
                  <a:lnTo>
                    <a:pt x="8" y="7"/>
                  </a:lnTo>
                  <a:lnTo>
                    <a:pt x="5" y="10"/>
                  </a:lnTo>
                  <a:lnTo>
                    <a:pt x="4" y="9"/>
                  </a:lnTo>
                  <a:lnTo>
                    <a:pt x="3" y="11"/>
                  </a:lnTo>
                  <a:lnTo>
                    <a:pt x="1" y="13"/>
                  </a:lnTo>
                  <a:lnTo>
                    <a:pt x="0" y="14"/>
                  </a:lnTo>
                  <a:lnTo>
                    <a:pt x="4" y="36"/>
                  </a:lnTo>
                  <a:lnTo>
                    <a:pt x="6" y="51"/>
                  </a:lnTo>
                  <a:lnTo>
                    <a:pt x="19" y="49"/>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81" name="Freeform 63"/>
            <p:cNvSpPr>
              <a:spLocks/>
            </p:cNvSpPr>
            <p:nvPr/>
          </p:nvSpPr>
          <p:spPr bwMode="auto">
            <a:xfrm>
              <a:off x="4197" y="1970"/>
              <a:ext cx="523" cy="287"/>
            </a:xfrm>
            <a:custGeom>
              <a:avLst/>
              <a:gdLst>
                <a:gd name="T0" fmla="*/ 159 w 102"/>
                <a:gd name="T1" fmla="*/ 268 h 59"/>
                <a:gd name="T2" fmla="*/ 133 w 102"/>
                <a:gd name="T3" fmla="*/ 272 h 59"/>
                <a:gd name="T4" fmla="*/ 113 w 102"/>
                <a:gd name="T5" fmla="*/ 272 h 59"/>
                <a:gd name="T6" fmla="*/ 26 w 102"/>
                <a:gd name="T7" fmla="*/ 272 h 59"/>
                <a:gd name="T8" fmla="*/ 46 w 102"/>
                <a:gd name="T9" fmla="*/ 253 h 59"/>
                <a:gd name="T10" fmla="*/ 51 w 102"/>
                <a:gd name="T11" fmla="*/ 238 h 59"/>
                <a:gd name="T12" fmla="*/ 97 w 102"/>
                <a:gd name="T13" fmla="*/ 195 h 59"/>
                <a:gd name="T14" fmla="*/ 108 w 102"/>
                <a:gd name="T15" fmla="*/ 214 h 59"/>
                <a:gd name="T16" fmla="*/ 138 w 102"/>
                <a:gd name="T17" fmla="*/ 214 h 59"/>
                <a:gd name="T18" fmla="*/ 149 w 102"/>
                <a:gd name="T19" fmla="*/ 209 h 59"/>
                <a:gd name="T20" fmla="*/ 174 w 102"/>
                <a:gd name="T21" fmla="*/ 204 h 59"/>
                <a:gd name="T22" fmla="*/ 185 w 102"/>
                <a:gd name="T23" fmla="*/ 199 h 59"/>
                <a:gd name="T24" fmla="*/ 215 w 102"/>
                <a:gd name="T25" fmla="*/ 175 h 59"/>
                <a:gd name="T26" fmla="*/ 226 w 102"/>
                <a:gd name="T27" fmla="*/ 136 h 59"/>
                <a:gd name="T28" fmla="*/ 251 w 102"/>
                <a:gd name="T29" fmla="*/ 88 h 59"/>
                <a:gd name="T30" fmla="*/ 267 w 102"/>
                <a:gd name="T31" fmla="*/ 92 h 59"/>
                <a:gd name="T32" fmla="*/ 282 w 102"/>
                <a:gd name="T33" fmla="*/ 58 h 59"/>
                <a:gd name="T34" fmla="*/ 303 w 102"/>
                <a:gd name="T35" fmla="*/ 49 h 59"/>
                <a:gd name="T36" fmla="*/ 313 w 102"/>
                <a:gd name="T37" fmla="*/ 24 h 59"/>
                <a:gd name="T38" fmla="*/ 313 w 102"/>
                <a:gd name="T39" fmla="*/ 5 h 59"/>
                <a:gd name="T40" fmla="*/ 349 w 102"/>
                <a:gd name="T41" fmla="*/ 19 h 59"/>
                <a:gd name="T42" fmla="*/ 359 w 102"/>
                <a:gd name="T43" fmla="*/ 5 h 59"/>
                <a:gd name="T44" fmla="*/ 374 w 102"/>
                <a:gd name="T45" fmla="*/ 10 h 59"/>
                <a:gd name="T46" fmla="*/ 390 w 102"/>
                <a:gd name="T47" fmla="*/ 19 h 59"/>
                <a:gd name="T48" fmla="*/ 410 w 102"/>
                <a:gd name="T49" fmla="*/ 39 h 59"/>
                <a:gd name="T50" fmla="*/ 395 w 102"/>
                <a:gd name="T51" fmla="*/ 68 h 59"/>
                <a:gd name="T52" fmla="*/ 415 w 102"/>
                <a:gd name="T53" fmla="*/ 73 h 59"/>
                <a:gd name="T54" fmla="*/ 431 w 102"/>
                <a:gd name="T55" fmla="*/ 83 h 59"/>
                <a:gd name="T56" fmla="*/ 446 w 102"/>
                <a:gd name="T57" fmla="*/ 88 h 59"/>
                <a:gd name="T58" fmla="*/ 477 w 102"/>
                <a:gd name="T59" fmla="*/ 97 h 59"/>
                <a:gd name="T60" fmla="*/ 477 w 102"/>
                <a:gd name="T61" fmla="*/ 112 h 59"/>
                <a:gd name="T62" fmla="*/ 472 w 102"/>
                <a:gd name="T63" fmla="*/ 126 h 59"/>
                <a:gd name="T64" fmla="*/ 487 w 102"/>
                <a:gd name="T65" fmla="*/ 141 h 59"/>
                <a:gd name="T66" fmla="*/ 477 w 102"/>
                <a:gd name="T67" fmla="*/ 146 h 59"/>
                <a:gd name="T68" fmla="*/ 482 w 102"/>
                <a:gd name="T69" fmla="*/ 151 h 59"/>
                <a:gd name="T70" fmla="*/ 472 w 102"/>
                <a:gd name="T71" fmla="*/ 156 h 59"/>
                <a:gd name="T72" fmla="*/ 482 w 102"/>
                <a:gd name="T73" fmla="*/ 161 h 59"/>
                <a:gd name="T74" fmla="*/ 482 w 102"/>
                <a:gd name="T75" fmla="*/ 175 h 59"/>
                <a:gd name="T76" fmla="*/ 472 w 102"/>
                <a:gd name="T77" fmla="*/ 175 h 59"/>
                <a:gd name="T78" fmla="*/ 492 w 102"/>
                <a:gd name="T79" fmla="*/ 180 h 59"/>
                <a:gd name="T80" fmla="*/ 513 w 102"/>
                <a:gd name="T81" fmla="*/ 175 h 59"/>
                <a:gd name="T82" fmla="*/ 518 w 102"/>
                <a:gd name="T83" fmla="*/ 204 h 59"/>
                <a:gd name="T84" fmla="*/ 518 w 102"/>
                <a:gd name="T85" fmla="*/ 209 h 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2"/>
                <a:gd name="T130" fmla="*/ 0 h 59"/>
                <a:gd name="T131" fmla="*/ 102 w 102"/>
                <a:gd name="T132" fmla="*/ 59 h 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2" h="59">
                  <a:moveTo>
                    <a:pt x="101" y="43"/>
                  </a:moveTo>
                  <a:lnTo>
                    <a:pt x="67" y="50"/>
                  </a:lnTo>
                  <a:lnTo>
                    <a:pt x="31" y="55"/>
                  </a:lnTo>
                  <a:lnTo>
                    <a:pt x="29" y="56"/>
                  </a:lnTo>
                  <a:lnTo>
                    <a:pt x="26" y="56"/>
                  </a:lnTo>
                  <a:lnTo>
                    <a:pt x="26" y="55"/>
                  </a:lnTo>
                  <a:lnTo>
                    <a:pt x="22" y="56"/>
                  </a:lnTo>
                  <a:lnTo>
                    <a:pt x="0" y="59"/>
                  </a:lnTo>
                  <a:lnTo>
                    <a:pt x="0" y="58"/>
                  </a:lnTo>
                  <a:lnTo>
                    <a:pt x="5" y="56"/>
                  </a:lnTo>
                  <a:lnTo>
                    <a:pt x="6" y="55"/>
                  </a:lnTo>
                  <a:lnTo>
                    <a:pt x="9" y="53"/>
                  </a:lnTo>
                  <a:lnTo>
                    <a:pt x="9" y="52"/>
                  </a:lnTo>
                  <a:lnTo>
                    <a:pt x="9" y="51"/>
                  </a:lnTo>
                  <a:lnTo>
                    <a:pt x="10" y="50"/>
                  </a:lnTo>
                  <a:lnTo>
                    <a:pt x="10" y="49"/>
                  </a:lnTo>
                  <a:lnTo>
                    <a:pt x="12" y="47"/>
                  </a:lnTo>
                  <a:lnTo>
                    <a:pt x="19" y="41"/>
                  </a:lnTo>
                  <a:lnTo>
                    <a:pt x="19" y="40"/>
                  </a:lnTo>
                  <a:lnTo>
                    <a:pt x="20" y="41"/>
                  </a:lnTo>
                  <a:lnTo>
                    <a:pt x="19" y="42"/>
                  </a:lnTo>
                  <a:lnTo>
                    <a:pt x="21" y="44"/>
                  </a:lnTo>
                  <a:lnTo>
                    <a:pt x="24" y="45"/>
                  </a:lnTo>
                  <a:lnTo>
                    <a:pt x="26" y="45"/>
                  </a:lnTo>
                  <a:lnTo>
                    <a:pt x="27" y="44"/>
                  </a:lnTo>
                  <a:lnTo>
                    <a:pt x="27" y="43"/>
                  </a:lnTo>
                  <a:lnTo>
                    <a:pt x="28" y="42"/>
                  </a:lnTo>
                  <a:lnTo>
                    <a:pt x="29" y="43"/>
                  </a:lnTo>
                  <a:lnTo>
                    <a:pt x="30" y="44"/>
                  </a:lnTo>
                  <a:lnTo>
                    <a:pt x="31" y="43"/>
                  </a:lnTo>
                  <a:lnTo>
                    <a:pt x="34" y="42"/>
                  </a:lnTo>
                  <a:lnTo>
                    <a:pt x="35" y="40"/>
                  </a:lnTo>
                  <a:lnTo>
                    <a:pt x="36" y="41"/>
                  </a:lnTo>
                  <a:lnTo>
                    <a:pt x="39" y="38"/>
                  </a:lnTo>
                  <a:lnTo>
                    <a:pt x="40" y="39"/>
                  </a:lnTo>
                  <a:lnTo>
                    <a:pt x="42" y="36"/>
                  </a:lnTo>
                  <a:lnTo>
                    <a:pt x="41" y="35"/>
                  </a:lnTo>
                  <a:lnTo>
                    <a:pt x="42" y="33"/>
                  </a:lnTo>
                  <a:lnTo>
                    <a:pt x="44" y="28"/>
                  </a:lnTo>
                  <a:lnTo>
                    <a:pt x="47" y="17"/>
                  </a:lnTo>
                  <a:lnTo>
                    <a:pt x="49" y="18"/>
                  </a:lnTo>
                  <a:lnTo>
                    <a:pt x="49" y="19"/>
                  </a:lnTo>
                  <a:lnTo>
                    <a:pt x="50" y="20"/>
                  </a:lnTo>
                  <a:lnTo>
                    <a:pt x="52" y="19"/>
                  </a:lnTo>
                  <a:lnTo>
                    <a:pt x="53" y="17"/>
                  </a:lnTo>
                  <a:lnTo>
                    <a:pt x="54" y="13"/>
                  </a:lnTo>
                  <a:lnTo>
                    <a:pt x="55" y="12"/>
                  </a:lnTo>
                  <a:lnTo>
                    <a:pt x="57" y="12"/>
                  </a:lnTo>
                  <a:lnTo>
                    <a:pt x="58" y="10"/>
                  </a:lnTo>
                  <a:lnTo>
                    <a:pt x="59" y="10"/>
                  </a:lnTo>
                  <a:lnTo>
                    <a:pt x="60" y="8"/>
                  </a:lnTo>
                  <a:lnTo>
                    <a:pt x="60" y="6"/>
                  </a:lnTo>
                  <a:lnTo>
                    <a:pt x="61" y="5"/>
                  </a:lnTo>
                  <a:lnTo>
                    <a:pt x="61" y="4"/>
                  </a:lnTo>
                  <a:lnTo>
                    <a:pt x="61" y="1"/>
                  </a:lnTo>
                  <a:lnTo>
                    <a:pt x="61" y="0"/>
                  </a:lnTo>
                  <a:lnTo>
                    <a:pt x="62" y="0"/>
                  </a:lnTo>
                  <a:lnTo>
                    <a:pt x="68" y="4"/>
                  </a:lnTo>
                  <a:lnTo>
                    <a:pt x="69" y="4"/>
                  </a:lnTo>
                  <a:lnTo>
                    <a:pt x="70" y="1"/>
                  </a:lnTo>
                  <a:lnTo>
                    <a:pt x="71" y="1"/>
                  </a:lnTo>
                  <a:lnTo>
                    <a:pt x="72" y="1"/>
                  </a:lnTo>
                  <a:lnTo>
                    <a:pt x="73" y="2"/>
                  </a:lnTo>
                  <a:lnTo>
                    <a:pt x="72" y="3"/>
                  </a:lnTo>
                  <a:lnTo>
                    <a:pt x="74" y="4"/>
                  </a:lnTo>
                  <a:lnTo>
                    <a:pt x="76" y="4"/>
                  </a:lnTo>
                  <a:lnTo>
                    <a:pt x="78" y="6"/>
                  </a:lnTo>
                  <a:lnTo>
                    <a:pt x="79" y="6"/>
                  </a:lnTo>
                  <a:lnTo>
                    <a:pt x="80" y="8"/>
                  </a:lnTo>
                  <a:lnTo>
                    <a:pt x="78" y="12"/>
                  </a:lnTo>
                  <a:lnTo>
                    <a:pt x="77" y="14"/>
                  </a:lnTo>
                  <a:lnTo>
                    <a:pt x="78" y="16"/>
                  </a:lnTo>
                  <a:lnTo>
                    <a:pt x="80" y="16"/>
                  </a:lnTo>
                  <a:lnTo>
                    <a:pt x="81" y="15"/>
                  </a:lnTo>
                  <a:lnTo>
                    <a:pt x="83" y="17"/>
                  </a:lnTo>
                  <a:lnTo>
                    <a:pt x="84" y="17"/>
                  </a:lnTo>
                  <a:lnTo>
                    <a:pt x="85" y="18"/>
                  </a:lnTo>
                  <a:lnTo>
                    <a:pt x="86" y="18"/>
                  </a:lnTo>
                  <a:lnTo>
                    <a:pt x="87" y="18"/>
                  </a:lnTo>
                  <a:lnTo>
                    <a:pt x="90" y="20"/>
                  </a:lnTo>
                  <a:lnTo>
                    <a:pt x="93" y="20"/>
                  </a:lnTo>
                  <a:lnTo>
                    <a:pt x="94" y="22"/>
                  </a:lnTo>
                  <a:lnTo>
                    <a:pt x="93" y="22"/>
                  </a:lnTo>
                  <a:lnTo>
                    <a:pt x="93" y="23"/>
                  </a:lnTo>
                  <a:lnTo>
                    <a:pt x="93" y="25"/>
                  </a:lnTo>
                  <a:lnTo>
                    <a:pt x="92" y="26"/>
                  </a:lnTo>
                  <a:lnTo>
                    <a:pt x="94" y="27"/>
                  </a:lnTo>
                  <a:lnTo>
                    <a:pt x="95" y="29"/>
                  </a:lnTo>
                  <a:lnTo>
                    <a:pt x="95" y="30"/>
                  </a:lnTo>
                  <a:lnTo>
                    <a:pt x="93" y="30"/>
                  </a:lnTo>
                  <a:lnTo>
                    <a:pt x="93" y="31"/>
                  </a:lnTo>
                  <a:lnTo>
                    <a:pt x="94" y="31"/>
                  </a:lnTo>
                  <a:lnTo>
                    <a:pt x="94" y="32"/>
                  </a:lnTo>
                  <a:lnTo>
                    <a:pt x="93" y="32"/>
                  </a:lnTo>
                  <a:lnTo>
                    <a:pt x="92" y="32"/>
                  </a:lnTo>
                  <a:lnTo>
                    <a:pt x="93" y="33"/>
                  </a:lnTo>
                  <a:lnTo>
                    <a:pt x="94" y="33"/>
                  </a:lnTo>
                  <a:lnTo>
                    <a:pt x="96" y="34"/>
                  </a:lnTo>
                  <a:lnTo>
                    <a:pt x="94" y="36"/>
                  </a:lnTo>
                  <a:lnTo>
                    <a:pt x="92" y="35"/>
                  </a:lnTo>
                  <a:lnTo>
                    <a:pt x="92" y="36"/>
                  </a:lnTo>
                  <a:lnTo>
                    <a:pt x="93" y="37"/>
                  </a:lnTo>
                  <a:lnTo>
                    <a:pt x="94" y="38"/>
                  </a:lnTo>
                  <a:lnTo>
                    <a:pt x="96" y="37"/>
                  </a:lnTo>
                  <a:lnTo>
                    <a:pt x="97" y="36"/>
                  </a:lnTo>
                  <a:lnTo>
                    <a:pt x="99" y="36"/>
                  </a:lnTo>
                  <a:lnTo>
                    <a:pt x="100" y="36"/>
                  </a:lnTo>
                  <a:lnTo>
                    <a:pt x="101" y="37"/>
                  </a:lnTo>
                  <a:lnTo>
                    <a:pt x="102" y="41"/>
                  </a:lnTo>
                  <a:lnTo>
                    <a:pt x="101" y="42"/>
                  </a:lnTo>
                  <a:lnTo>
                    <a:pt x="101" y="43"/>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82" name="Freeform 64"/>
            <p:cNvSpPr>
              <a:spLocks/>
            </p:cNvSpPr>
            <p:nvPr/>
          </p:nvSpPr>
          <p:spPr bwMode="auto">
            <a:xfrm>
              <a:off x="4233" y="2350"/>
              <a:ext cx="353" cy="258"/>
            </a:xfrm>
            <a:custGeom>
              <a:avLst/>
              <a:gdLst>
                <a:gd name="T0" fmla="*/ 210 w 69"/>
                <a:gd name="T1" fmla="*/ 258 h 53"/>
                <a:gd name="T2" fmla="*/ 194 w 69"/>
                <a:gd name="T3" fmla="*/ 253 h 53"/>
                <a:gd name="T4" fmla="*/ 189 w 69"/>
                <a:gd name="T5" fmla="*/ 234 h 53"/>
                <a:gd name="T6" fmla="*/ 169 w 69"/>
                <a:gd name="T7" fmla="*/ 214 h 53"/>
                <a:gd name="T8" fmla="*/ 159 w 69"/>
                <a:gd name="T9" fmla="*/ 190 h 53"/>
                <a:gd name="T10" fmla="*/ 148 w 69"/>
                <a:gd name="T11" fmla="*/ 180 h 53"/>
                <a:gd name="T12" fmla="*/ 128 w 69"/>
                <a:gd name="T13" fmla="*/ 166 h 53"/>
                <a:gd name="T14" fmla="*/ 118 w 69"/>
                <a:gd name="T15" fmla="*/ 156 h 53"/>
                <a:gd name="T16" fmla="*/ 113 w 69"/>
                <a:gd name="T17" fmla="*/ 146 h 53"/>
                <a:gd name="T18" fmla="*/ 77 w 69"/>
                <a:gd name="T19" fmla="*/ 122 h 53"/>
                <a:gd name="T20" fmla="*/ 67 w 69"/>
                <a:gd name="T21" fmla="*/ 112 h 53"/>
                <a:gd name="T22" fmla="*/ 51 w 69"/>
                <a:gd name="T23" fmla="*/ 92 h 53"/>
                <a:gd name="T24" fmla="*/ 41 w 69"/>
                <a:gd name="T25" fmla="*/ 78 h 53"/>
                <a:gd name="T26" fmla="*/ 5 w 69"/>
                <a:gd name="T27" fmla="*/ 68 h 53"/>
                <a:gd name="T28" fmla="*/ 5 w 69"/>
                <a:gd name="T29" fmla="*/ 49 h 53"/>
                <a:gd name="T30" fmla="*/ 15 w 69"/>
                <a:gd name="T31" fmla="*/ 39 h 53"/>
                <a:gd name="T32" fmla="*/ 15 w 69"/>
                <a:gd name="T33" fmla="*/ 34 h 53"/>
                <a:gd name="T34" fmla="*/ 41 w 69"/>
                <a:gd name="T35" fmla="*/ 24 h 53"/>
                <a:gd name="T36" fmla="*/ 61 w 69"/>
                <a:gd name="T37" fmla="*/ 15 h 53"/>
                <a:gd name="T38" fmla="*/ 67 w 69"/>
                <a:gd name="T39" fmla="*/ 10 h 53"/>
                <a:gd name="T40" fmla="*/ 159 w 69"/>
                <a:gd name="T41" fmla="*/ 5 h 53"/>
                <a:gd name="T42" fmla="*/ 159 w 69"/>
                <a:gd name="T43" fmla="*/ 10 h 53"/>
                <a:gd name="T44" fmla="*/ 179 w 69"/>
                <a:gd name="T45" fmla="*/ 19 h 53"/>
                <a:gd name="T46" fmla="*/ 261 w 69"/>
                <a:gd name="T47" fmla="*/ 19 h 53"/>
                <a:gd name="T48" fmla="*/ 348 w 69"/>
                <a:gd name="T49" fmla="*/ 83 h 53"/>
                <a:gd name="T50" fmla="*/ 338 w 69"/>
                <a:gd name="T51" fmla="*/ 92 h 53"/>
                <a:gd name="T52" fmla="*/ 322 w 69"/>
                <a:gd name="T53" fmla="*/ 117 h 53"/>
                <a:gd name="T54" fmla="*/ 317 w 69"/>
                <a:gd name="T55" fmla="*/ 136 h 53"/>
                <a:gd name="T56" fmla="*/ 317 w 69"/>
                <a:gd name="T57" fmla="*/ 146 h 53"/>
                <a:gd name="T58" fmla="*/ 307 w 69"/>
                <a:gd name="T59" fmla="*/ 151 h 53"/>
                <a:gd name="T60" fmla="*/ 302 w 69"/>
                <a:gd name="T61" fmla="*/ 161 h 53"/>
                <a:gd name="T62" fmla="*/ 292 w 69"/>
                <a:gd name="T63" fmla="*/ 170 h 53"/>
                <a:gd name="T64" fmla="*/ 271 w 69"/>
                <a:gd name="T65" fmla="*/ 190 h 53"/>
                <a:gd name="T66" fmla="*/ 256 w 69"/>
                <a:gd name="T67" fmla="*/ 200 h 53"/>
                <a:gd name="T68" fmla="*/ 251 w 69"/>
                <a:gd name="T69" fmla="*/ 209 h 53"/>
                <a:gd name="T70" fmla="*/ 235 w 69"/>
                <a:gd name="T71" fmla="*/ 214 h 53"/>
                <a:gd name="T72" fmla="*/ 235 w 69"/>
                <a:gd name="T73" fmla="*/ 219 h 53"/>
                <a:gd name="T74" fmla="*/ 230 w 69"/>
                <a:gd name="T75" fmla="*/ 229 h 53"/>
                <a:gd name="T76" fmla="*/ 220 w 69"/>
                <a:gd name="T77" fmla="*/ 234 h 53"/>
                <a:gd name="T78" fmla="*/ 220 w 69"/>
                <a:gd name="T79" fmla="*/ 234 h 53"/>
                <a:gd name="T80" fmla="*/ 220 w 69"/>
                <a:gd name="T81" fmla="*/ 239 h 53"/>
                <a:gd name="T82" fmla="*/ 225 w 69"/>
                <a:gd name="T83" fmla="*/ 243 h 53"/>
                <a:gd name="T84" fmla="*/ 215 w 69"/>
                <a:gd name="T85" fmla="*/ 248 h 53"/>
                <a:gd name="T86" fmla="*/ 210 w 69"/>
                <a:gd name="T87" fmla="*/ 253 h 5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9"/>
                <a:gd name="T133" fmla="*/ 0 h 53"/>
                <a:gd name="T134" fmla="*/ 69 w 69"/>
                <a:gd name="T135" fmla="*/ 53 h 5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9" h="53">
                  <a:moveTo>
                    <a:pt x="41" y="52"/>
                  </a:moveTo>
                  <a:lnTo>
                    <a:pt x="41" y="53"/>
                  </a:lnTo>
                  <a:lnTo>
                    <a:pt x="39" y="52"/>
                  </a:lnTo>
                  <a:lnTo>
                    <a:pt x="38" y="52"/>
                  </a:lnTo>
                  <a:lnTo>
                    <a:pt x="38" y="51"/>
                  </a:lnTo>
                  <a:lnTo>
                    <a:pt x="37" y="48"/>
                  </a:lnTo>
                  <a:lnTo>
                    <a:pt x="35" y="45"/>
                  </a:lnTo>
                  <a:lnTo>
                    <a:pt x="33" y="44"/>
                  </a:lnTo>
                  <a:lnTo>
                    <a:pt x="32" y="41"/>
                  </a:lnTo>
                  <a:lnTo>
                    <a:pt x="31" y="39"/>
                  </a:lnTo>
                  <a:lnTo>
                    <a:pt x="30" y="37"/>
                  </a:lnTo>
                  <a:lnTo>
                    <a:pt x="29" y="37"/>
                  </a:lnTo>
                  <a:lnTo>
                    <a:pt x="26" y="36"/>
                  </a:lnTo>
                  <a:lnTo>
                    <a:pt x="25" y="34"/>
                  </a:lnTo>
                  <a:lnTo>
                    <a:pt x="23" y="33"/>
                  </a:lnTo>
                  <a:lnTo>
                    <a:pt x="23" y="32"/>
                  </a:lnTo>
                  <a:lnTo>
                    <a:pt x="22" y="30"/>
                  </a:lnTo>
                  <a:lnTo>
                    <a:pt x="19" y="29"/>
                  </a:lnTo>
                  <a:lnTo>
                    <a:pt x="15" y="25"/>
                  </a:lnTo>
                  <a:lnTo>
                    <a:pt x="13" y="24"/>
                  </a:lnTo>
                  <a:lnTo>
                    <a:pt x="13" y="23"/>
                  </a:lnTo>
                  <a:lnTo>
                    <a:pt x="11" y="21"/>
                  </a:lnTo>
                  <a:lnTo>
                    <a:pt x="10" y="19"/>
                  </a:lnTo>
                  <a:lnTo>
                    <a:pt x="8" y="17"/>
                  </a:lnTo>
                  <a:lnTo>
                    <a:pt x="8" y="16"/>
                  </a:lnTo>
                  <a:lnTo>
                    <a:pt x="5" y="16"/>
                  </a:lnTo>
                  <a:lnTo>
                    <a:pt x="1" y="14"/>
                  </a:lnTo>
                  <a:lnTo>
                    <a:pt x="0" y="13"/>
                  </a:lnTo>
                  <a:lnTo>
                    <a:pt x="1" y="10"/>
                  </a:lnTo>
                  <a:lnTo>
                    <a:pt x="2" y="9"/>
                  </a:lnTo>
                  <a:lnTo>
                    <a:pt x="3" y="8"/>
                  </a:lnTo>
                  <a:lnTo>
                    <a:pt x="3" y="7"/>
                  </a:lnTo>
                  <a:lnTo>
                    <a:pt x="7" y="5"/>
                  </a:lnTo>
                  <a:lnTo>
                    <a:pt x="8" y="5"/>
                  </a:lnTo>
                  <a:lnTo>
                    <a:pt x="12" y="3"/>
                  </a:lnTo>
                  <a:lnTo>
                    <a:pt x="12" y="2"/>
                  </a:lnTo>
                  <a:lnTo>
                    <a:pt x="13" y="2"/>
                  </a:lnTo>
                  <a:lnTo>
                    <a:pt x="31" y="0"/>
                  </a:lnTo>
                  <a:lnTo>
                    <a:pt x="31" y="1"/>
                  </a:lnTo>
                  <a:lnTo>
                    <a:pt x="31" y="2"/>
                  </a:lnTo>
                  <a:lnTo>
                    <a:pt x="32" y="1"/>
                  </a:lnTo>
                  <a:lnTo>
                    <a:pt x="35" y="4"/>
                  </a:lnTo>
                  <a:lnTo>
                    <a:pt x="36" y="6"/>
                  </a:lnTo>
                  <a:lnTo>
                    <a:pt x="51" y="4"/>
                  </a:lnTo>
                  <a:lnTo>
                    <a:pt x="69" y="16"/>
                  </a:lnTo>
                  <a:lnTo>
                    <a:pt x="68" y="17"/>
                  </a:lnTo>
                  <a:lnTo>
                    <a:pt x="67" y="18"/>
                  </a:lnTo>
                  <a:lnTo>
                    <a:pt x="66" y="19"/>
                  </a:lnTo>
                  <a:lnTo>
                    <a:pt x="63" y="23"/>
                  </a:lnTo>
                  <a:lnTo>
                    <a:pt x="63" y="24"/>
                  </a:lnTo>
                  <a:lnTo>
                    <a:pt x="62" y="26"/>
                  </a:lnTo>
                  <a:lnTo>
                    <a:pt x="62" y="28"/>
                  </a:lnTo>
                  <a:lnTo>
                    <a:pt x="62" y="29"/>
                  </a:lnTo>
                  <a:lnTo>
                    <a:pt x="62" y="30"/>
                  </a:lnTo>
                  <a:lnTo>
                    <a:pt x="61" y="31"/>
                  </a:lnTo>
                  <a:lnTo>
                    <a:pt x="60" y="31"/>
                  </a:lnTo>
                  <a:lnTo>
                    <a:pt x="59" y="32"/>
                  </a:lnTo>
                  <a:lnTo>
                    <a:pt x="59" y="33"/>
                  </a:lnTo>
                  <a:lnTo>
                    <a:pt x="58" y="34"/>
                  </a:lnTo>
                  <a:lnTo>
                    <a:pt x="57" y="35"/>
                  </a:lnTo>
                  <a:lnTo>
                    <a:pt x="55" y="37"/>
                  </a:lnTo>
                  <a:lnTo>
                    <a:pt x="53" y="39"/>
                  </a:lnTo>
                  <a:lnTo>
                    <a:pt x="52" y="40"/>
                  </a:lnTo>
                  <a:lnTo>
                    <a:pt x="50" y="41"/>
                  </a:lnTo>
                  <a:lnTo>
                    <a:pt x="50" y="42"/>
                  </a:lnTo>
                  <a:lnTo>
                    <a:pt x="49" y="43"/>
                  </a:lnTo>
                  <a:lnTo>
                    <a:pt x="47" y="44"/>
                  </a:lnTo>
                  <a:lnTo>
                    <a:pt x="46" y="44"/>
                  </a:lnTo>
                  <a:lnTo>
                    <a:pt x="46" y="45"/>
                  </a:lnTo>
                  <a:lnTo>
                    <a:pt x="45" y="47"/>
                  </a:lnTo>
                  <a:lnTo>
                    <a:pt x="44" y="48"/>
                  </a:lnTo>
                  <a:lnTo>
                    <a:pt x="43" y="48"/>
                  </a:lnTo>
                  <a:lnTo>
                    <a:pt x="43" y="49"/>
                  </a:lnTo>
                  <a:lnTo>
                    <a:pt x="44" y="49"/>
                  </a:lnTo>
                  <a:lnTo>
                    <a:pt x="44" y="50"/>
                  </a:lnTo>
                  <a:lnTo>
                    <a:pt x="43" y="50"/>
                  </a:lnTo>
                  <a:lnTo>
                    <a:pt x="42" y="51"/>
                  </a:lnTo>
                  <a:lnTo>
                    <a:pt x="41" y="52"/>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83" name="Freeform 65"/>
            <p:cNvSpPr>
              <a:spLocks/>
            </p:cNvSpPr>
            <p:nvPr/>
          </p:nvSpPr>
          <p:spPr bwMode="auto">
            <a:xfrm>
              <a:off x="4074" y="2384"/>
              <a:ext cx="375" cy="376"/>
            </a:xfrm>
            <a:custGeom>
              <a:avLst/>
              <a:gdLst>
                <a:gd name="T0" fmla="*/ 46 w 73"/>
                <a:gd name="T1" fmla="*/ 200 h 77"/>
                <a:gd name="T2" fmla="*/ 57 w 73"/>
                <a:gd name="T3" fmla="*/ 215 h 77"/>
                <a:gd name="T4" fmla="*/ 67 w 73"/>
                <a:gd name="T5" fmla="*/ 225 h 77"/>
                <a:gd name="T6" fmla="*/ 67 w 73"/>
                <a:gd name="T7" fmla="*/ 239 h 77"/>
                <a:gd name="T8" fmla="*/ 72 w 73"/>
                <a:gd name="T9" fmla="*/ 244 h 77"/>
                <a:gd name="T10" fmla="*/ 67 w 73"/>
                <a:gd name="T11" fmla="*/ 269 h 77"/>
                <a:gd name="T12" fmla="*/ 62 w 73"/>
                <a:gd name="T13" fmla="*/ 293 h 77"/>
                <a:gd name="T14" fmla="*/ 72 w 73"/>
                <a:gd name="T15" fmla="*/ 332 h 77"/>
                <a:gd name="T16" fmla="*/ 82 w 73"/>
                <a:gd name="T17" fmla="*/ 347 h 77"/>
                <a:gd name="T18" fmla="*/ 87 w 73"/>
                <a:gd name="T19" fmla="*/ 361 h 77"/>
                <a:gd name="T20" fmla="*/ 92 w 73"/>
                <a:gd name="T21" fmla="*/ 371 h 77"/>
                <a:gd name="T22" fmla="*/ 298 w 73"/>
                <a:gd name="T23" fmla="*/ 371 h 77"/>
                <a:gd name="T24" fmla="*/ 308 w 73"/>
                <a:gd name="T25" fmla="*/ 376 h 77"/>
                <a:gd name="T26" fmla="*/ 303 w 73"/>
                <a:gd name="T27" fmla="*/ 347 h 77"/>
                <a:gd name="T28" fmla="*/ 308 w 73"/>
                <a:gd name="T29" fmla="*/ 337 h 77"/>
                <a:gd name="T30" fmla="*/ 329 w 73"/>
                <a:gd name="T31" fmla="*/ 337 h 77"/>
                <a:gd name="T32" fmla="*/ 344 w 73"/>
                <a:gd name="T33" fmla="*/ 337 h 77"/>
                <a:gd name="T34" fmla="*/ 344 w 73"/>
                <a:gd name="T35" fmla="*/ 317 h 77"/>
                <a:gd name="T36" fmla="*/ 344 w 73"/>
                <a:gd name="T37" fmla="*/ 303 h 77"/>
                <a:gd name="T38" fmla="*/ 354 w 73"/>
                <a:gd name="T39" fmla="*/ 259 h 77"/>
                <a:gd name="T40" fmla="*/ 365 w 73"/>
                <a:gd name="T41" fmla="*/ 234 h 77"/>
                <a:gd name="T42" fmla="*/ 375 w 73"/>
                <a:gd name="T43" fmla="*/ 230 h 77"/>
                <a:gd name="T44" fmla="*/ 375 w 73"/>
                <a:gd name="T45" fmla="*/ 225 h 77"/>
                <a:gd name="T46" fmla="*/ 370 w 73"/>
                <a:gd name="T47" fmla="*/ 225 h 77"/>
                <a:gd name="T48" fmla="*/ 354 w 73"/>
                <a:gd name="T49" fmla="*/ 220 h 77"/>
                <a:gd name="T50" fmla="*/ 349 w 73"/>
                <a:gd name="T51" fmla="*/ 200 h 77"/>
                <a:gd name="T52" fmla="*/ 329 w 73"/>
                <a:gd name="T53" fmla="*/ 181 h 77"/>
                <a:gd name="T54" fmla="*/ 318 w 73"/>
                <a:gd name="T55" fmla="*/ 156 h 77"/>
                <a:gd name="T56" fmla="*/ 308 w 73"/>
                <a:gd name="T57" fmla="*/ 146 h 77"/>
                <a:gd name="T58" fmla="*/ 288 w 73"/>
                <a:gd name="T59" fmla="*/ 132 h 77"/>
                <a:gd name="T60" fmla="*/ 277 w 73"/>
                <a:gd name="T61" fmla="*/ 122 h 77"/>
                <a:gd name="T62" fmla="*/ 272 w 73"/>
                <a:gd name="T63" fmla="*/ 112 h 77"/>
                <a:gd name="T64" fmla="*/ 236 w 73"/>
                <a:gd name="T65" fmla="*/ 88 h 77"/>
                <a:gd name="T66" fmla="*/ 226 w 73"/>
                <a:gd name="T67" fmla="*/ 78 h 77"/>
                <a:gd name="T68" fmla="*/ 211 w 73"/>
                <a:gd name="T69" fmla="*/ 59 h 77"/>
                <a:gd name="T70" fmla="*/ 200 w 73"/>
                <a:gd name="T71" fmla="*/ 44 h 77"/>
                <a:gd name="T72" fmla="*/ 164 w 73"/>
                <a:gd name="T73" fmla="*/ 34 h 77"/>
                <a:gd name="T74" fmla="*/ 164 w 73"/>
                <a:gd name="T75" fmla="*/ 15 h 77"/>
                <a:gd name="T76" fmla="*/ 175 w 73"/>
                <a:gd name="T77" fmla="*/ 5 h 77"/>
                <a:gd name="T78" fmla="*/ 175 w 73"/>
                <a:gd name="T79" fmla="*/ 0 h 77"/>
                <a:gd name="T80" fmla="*/ 0 w 73"/>
                <a:gd name="T81" fmla="*/ 24 h 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
                <a:gd name="T124" fmla="*/ 0 h 77"/>
                <a:gd name="T125" fmla="*/ 73 w 73"/>
                <a:gd name="T126" fmla="*/ 77 h 7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 h="77">
                  <a:moveTo>
                    <a:pt x="0" y="5"/>
                  </a:moveTo>
                  <a:lnTo>
                    <a:pt x="9" y="41"/>
                  </a:lnTo>
                  <a:lnTo>
                    <a:pt x="10" y="42"/>
                  </a:lnTo>
                  <a:lnTo>
                    <a:pt x="11" y="44"/>
                  </a:lnTo>
                  <a:lnTo>
                    <a:pt x="12" y="45"/>
                  </a:lnTo>
                  <a:lnTo>
                    <a:pt x="13" y="46"/>
                  </a:lnTo>
                  <a:lnTo>
                    <a:pt x="14" y="47"/>
                  </a:lnTo>
                  <a:lnTo>
                    <a:pt x="13" y="49"/>
                  </a:lnTo>
                  <a:lnTo>
                    <a:pt x="15" y="50"/>
                  </a:lnTo>
                  <a:lnTo>
                    <a:pt x="14" y="50"/>
                  </a:lnTo>
                  <a:lnTo>
                    <a:pt x="13" y="52"/>
                  </a:lnTo>
                  <a:lnTo>
                    <a:pt x="13" y="55"/>
                  </a:lnTo>
                  <a:lnTo>
                    <a:pt x="12" y="57"/>
                  </a:lnTo>
                  <a:lnTo>
                    <a:pt x="12" y="60"/>
                  </a:lnTo>
                  <a:lnTo>
                    <a:pt x="14" y="63"/>
                  </a:lnTo>
                  <a:lnTo>
                    <a:pt x="14" y="68"/>
                  </a:lnTo>
                  <a:lnTo>
                    <a:pt x="16" y="70"/>
                  </a:lnTo>
                  <a:lnTo>
                    <a:pt x="16" y="71"/>
                  </a:lnTo>
                  <a:lnTo>
                    <a:pt x="16" y="72"/>
                  </a:lnTo>
                  <a:lnTo>
                    <a:pt x="17" y="74"/>
                  </a:lnTo>
                  <a:lnTo>
                    <a:pt x="17" y="75"/>
                  </a:lnTo>
                  <a:lnTo>
                    <a:pt x="18" y="76"/>
                  </a:lnTo>
                  <a:lnTo>
                    <a:pt x="57" y="74"/>
                  </a:lnTo>
                  <a:lnTo>
                    <a:pt x="58" y="76"/>
                  </a:lnTo>
                  <a:lnTo>
                    <a:pt x="60" y="77"/>
                  </a:lnTo>
                  <a:lnTo>
                    <a:pt x="60" y="75"/>
                  </a:lnTo>
                  <a:lnTo>
                    <a:pt x="59" y="71"/>
                  </a:lnTo>
                  <a:lnTo>
                    <a:pt x="60" y="70"/>
                  </a:lnTo>
                  <a:lnTo>
                    <a:pt x="60" y="69"/>
                  </a:lnTo>
                  <a:lnTo>
                    <a:pt x="61" y="68"/>
                  </a:lnTo>
                  <a:lnTo>
                    <a:pt x="64" y="69"/>
                  </a:lnTo>
                  <a:lnTo>
                    <a:pt x="66" y="69"/>
                  </a:lnTo>
                  <a:lnTo>
                    <a:pt x="67" y="69"/>
                  </a:lnTo>
                  <a:lnTo>
                    <a:pt x="67" y="66"/>
                  </a:lnTo>
                  <a:lnTo>
                    <a:pt x="67" y="65"/>
                  </a:lnTo>
                  <a:lnTo>
                    <a:pt x="67" y="63"/>
                  </a:lnTo>
                  <a:lnTo>
                    <a:pt x="67" y="62"/>
                  </a:lnTo>
                  <a:lnTo>
                    <a:pt x="69" y="56"/>
                  </a:lnTo>
                  <a:lnTo>
                    <a:pt x="69" y="53"/>
                  </a:lnTo>
                  <a:lnTo>
                    <a:pt x="70" y="51"/>
                  </a:lnTo>
                  <a:lnTo>
                    <a:pt x="71" y="48"/>
                  </a:lnTo>
                  <a:lnTo>
                    <a:pt x="73" y="47"/>
                  </a:lnTo>
                  <a:lnTo>
                    <a:pt x="73" y="46"/>
                  </a:lnTo>
                  <a:lnTo>
                    <a:pt x="72" y="45"/>
                  </a:lnTo>
                  <a:lnTo>
                    <a:pt x="72" y="46"/>
                  </a:lnTo>
                  <a:lnTo>
                    <a:pt x="70" y="45"/>
                  </a:lnTo>
                  <a:lnTo>
                    <a:pt x="69" y="45"/>
                  </a:lnTo>
                  <a:lnTo>
                    <a:pt x="69" y="44"/>
                  </a:lnTo>
                  <a:lnTo>
                    <a:pt x="68" y="41"/>
                  </a:lnTo>
                  <a:lnTo>
                    <a:pt x="66" y="38"/>
                  </a:lnTo>
                  <a:lnTo>
                    <a:pt x="64" y="37"/>
                  </a:lnTo>
                  <a:lnTo>
                    <a:pt x="63" y="34"/>
                  </a:lnTo>
                  <a:lnTo>
                    <a:pt x="62" y="32"/>
                  </a:lnTo>
                  <a:lnTo>
                    <a:pt x="61" y="30"/>
                  </a:lnTo>
                  <a:lnTo>
                    <a:pt x="60" y="30"/>
                  </a:lnTo>
                  <a:lnTo>
                    <a:pt x="57" y="29"/>
                  </a:lnTo>
                  <a:lnTo>
                    <a:pt x="56" y="27"/>
                  </a:lnTo>
                  <a:lnTo>
                    <a:pt x="54" y="26"/>
                  </a:lnTo>
                  <a:lnTo>
                    <a:pt x="54" y="25"/>
                  </a:lnTo>
                  <a:lnTo>
                    <a:pt x="53" y="23"/>
                  </a:lnTo>
                  <a:lnTo>
                    <a:pt x="50" y="22"/>
                  </a:lnTo>
                  <a:lnTo>
                    <a:pt x="46" y="18"/>
                  </a:lnTo>
                  <a:lnTo>
                    <a:pt x="44" y="17"/>
                  </a:lnTo>
                  <a:lnTo>
                    <a:pt x="44" y="16"/>
                  </a:lnTo>
                  <a:lnTo>
                    <a:pt x="42" y="14"/>
                  </a:lnTo>
                  <a:lnTo>
                    <a:pt x="41" y="12"/>
                  </a:lnTo>
                  <a:lnTo>
                    <a:pt x="39" y="10"/>
                  </a:lnTo>
                  <a:lnTo>
                    <a:pt x="39" y="9"/>
                  </a:lnTo>
                  <a:lnTo>
                    <a:pt x="36" y="9"/>
                  </a:lnTo>
                  <a:lnTo>
                    <a:pt x="32" y="7"/>
                  </a:lnTo>
                  <a:lnTo>
                    <a:pt x="31" y="6"/>
                  </a:lnTo>
                  <a:lnTo>
                    <a:pt x="32" y="3"/>
                  </a:lnTo>
                  <a:lnTo>
                    <a:pt x="33" y="2"/>
                  </a:lnTo>
                  <a:lnTo>
                    <a:pt x="34" y="1"/>
                  </a:lnTo>
                  <a:lnTo>
                    <a:pt x="34" y="0"/>
                  </a:lnTo>
                  <a:lnTo>
                    <a:pt x="13" y="3"/>
                  </a:lnTo>
                  <a:lnTo>
                    <a:pt x="0" y="5"/>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84" name="Freeform 66"/>
            <p:cNvSpPr>
              <a:spLocks/>
            </p:cNvSpPr>
            <p:nvPr/>
          </p:nvSpPr>
          <p:spPr bwMode="auto">
            <a:xfrm>
              <a:off x="4427" y="1916"/>
              <a:ext cx="318" cy="141"/>
            </a:xfrm>
            <a:custGeom>
              <a:avLst/>
              <a:gdLst>
                <a:gd name="T0" fmla="*/ 185 w 62"/>
                <a:gd name="T1" fmla="*/ 10 h 29"/>
                <a:gd name="T2" fmla="*/ 10 w 62"/>
                <a:gd name="T3" fmla="*/ 83 h 29"/>
                <a:gd name="T4" fmla="*/ 21 w 62"/>
                <a:gd name="T5" fmla="*/ 78 h 29"/>
                <a:gd name="T6" fmla="*/ 41 w 62"/>
                <a:gd name="T7" fmla="*/ 63 h 29"/>
                <a:gd name="T8" fmla="*/ 51 w 62"/>
                <a:gd name="T9" fmla="*/ 53 h 29"/>
                <a:gd name="T10" fmla="*/ 56 w 62"/>
                <a:gd name="T11" fmla="*/ 49 h 29"/>
                <a:gd name="T12" fmla="*/ 72 w 62"/>
                <a:gd name="T13" fmla="*/ 44 h 29"/>
                <a:gd name="T14" fmla="*/ 97 w 62"/>
                <a:gd name="T15" fmla="*/ 34 h 29"/>
                <a:gd name="T16" fmla="*/ 108 w 62"/>
                <a:gd name="T17" fmla="*/ 39 h 29"/>
                <a:gd name="T18" fmla="*/ 118 w 62"/>
                <a:gd name="T19" fmla="*/ 39 h 29"/>
                <a:gd name="T20" fmla="*/ 128 w 62"/>
                <a:gd name="T21" fmla="*/ 58 h 29"/>
                <a:gd name="T22" fmla="*/ 138 w 62"/>
                <a:gd name="T23" fmla="*/ 58 h 29"/>
                <a:gd name="T24" fmla="*/ 138 w 62"/>
                <a:gd name="T25" fmla="*/ 68 h 29"/>
                <a:gd name="T26" fmla="*/ 159 w 62"/>
                <a:gd name="T27" fmla="*/ 73 h 29"/>
                <a:gd name="T28" fmla="*/ 174 w 62"/>
                <a:gd name="T29" fmla="*/ 83 h 29"/>
                <a:gd name="T30" fmla="*/ 180 w 62"/>
                <a:gd name="T31" fmla="*/ 92 h 29"/>
                <a:gd name="T32" fmla="*/ 164 w 62"/>
                <a:gd name="T33" fmla="*/ 122 h 29"/>
                <a:gd name="T34" fmla="*/ 180 w 62"/>
                <a:gd name="T35" fmla="*/ 131 h 29"/>
                <a:gd name="T36" fmla="*/ 195 w 62"/>
                <a:gd name="T37" fmla="*/ 136 h 29"/>
                <a:gd name="T38" fmla="*/ 200 w 62"/>
                <a:gd name="T39" fmla="*/ 136 h 29"/>
                <a:gd name="T40" fmla="*/ 215 w 62"/>
                <a:gd name="T41" fmla="*/ 131 h 29"/>
                <a:gd name="T42" fmla="*/ 236 w 62"/>
                <a:gd name="T43" fmla="*/ 141 h 29"/>
                <a:gd name="T44" fmla="*/ 241 w 62"/>
                <a:gd name="T45" fmla="*/ 136 h 29"/>
                <a:gd name="T46" fmla="*/ 231 w 62"/>
                <a:gd name="T47" fmla="*/ 126 h 29"/>
                <a:gd name="T48" fmla="*/ 226 w 62"/>
                <a:gd name="T49" fmla="*/ 122 h 29"/>
                <a:gd name="T50" fmla="*/ 231 w 62"/>
                <a:gd name="T51" fmla="*/ 117 h 29"/>
                <a:gd name="T52" fmla="*/ 226 w 62"/>
                <a:gd name="T53" fmla="*/ 112 h 29"/>
                <a:gd name="T54" fmla="*/ 210 w 62"/>
                <a:gd name="T55" fmla="*/ 92 h 29"/>
                <a:gd name="T56" fmla="*/ 210 w 62"/>
                <a:gd name="T57" fmla="*/ 78 h 29"/>
                <a:gd name="T58" fmla="*/ 210 w 62"/>
                <a:gd name="T59" fmla="*/ 58 h 29"/>
                <a:gd name="T60" fmla="*/ 210 w 62"/>
                <a:gd name="T61" fmla="*/ 49 h 29"/>
                <a:gd name="T62" fmla="*/ 210 w 62"/>
                <a:gd name="T63" fmla="*/ 44 h 29"/>
                <a:gd name="T64" fmla="*/ 226 w 62"/>
                <a:gd name="T65" fmla="*/ 29 h 29"/>
                <a:gd name="T66" fmla="*/ 231 w 62"/>
                <a:gd name="T67" fmla="*/ 19 h 29"/>
                <a:gd name="T68" fmla="*/ 241 w 62"/>
                <a:gd name="T69" fmla="*/ 19 h 29"/>
                <a:gd name="T70" fmla="*/ 231 w 62"/>
                <a:gd name="T71" fmla="*/ 39 h 29"/>
                <a:gd name="T72" fmla="*/ 226 w 62"/>
                <a:gd name="T73" fmla="*/ 49 h 29"/>
                <a:gd name="T74" fmla="*/ 236 w 62"/>
                <a:gd name="T75" fmla="*/ 58 h 29"/>
                <a:gd name="T76" fmla="*/ 236 w 62"/>
                <a:gd name="T77" fmla="*/ 78 h 29"/>
                <a:gd name="T78" fmla="*/ 231 w 62"/>
                <a:gd name="T79" fmla="*/ 88 h 29"/>
                <a:gd name="T80" fmla="*/ 236 w 62"/>
                <a:gd name="T81" fmla="*/ 92 h 29"/>
                <a:gd name="T82" fmla="*/ 236 w 62"/>
                <a:gd name="T83" fmla="*/ 102 h 29"/>
                <a:gd name="T84" fmla="*/ 241 w 62"/>
                <a:gd name="T85" fmla="*/ 117 h 29"/>
                <a:gd name="T86" fmla="*/ 256 w 62"/>
                <a:gd name="T87" fmla="*/ 122 h 29"/>
                <a:gd name="T88" fmla="*/ 267 w 62"/>
                <a:gd name="T89" fmla="*/ 117 h 29"/>
                <a:gd name="T90" fmla="*/ 267 w 62"/>
                <a:gd name="T91" fmla="*/ 126 h 29"/>
                <a:gd name="T92" fmla="*/ 272 w 62"/>
                <a:gd name="T93" fmla="*/ 136 h 29"/>
                <a:gd name="T94" fmla="*/ 282 w 62"/>
                <a:gd name="T95" fmla="*/ 141 h 29"/>
                <a:gd name="T96" fmla="*/ 287 w 62"/>
                <a:gd name="T97" fmla="*/ 136 h 29"/>
                <a:gd name="T98" fmla="*/ 313 w 62"/>
                <a:gd name="T99" fmla="*/ 126 h 29"/>
                <a:gd name="T100" fmla="*/ 318 w 62"/>
                <a:gd name="T101" fmla="*/ 92 h 29"/>
                <a:gd name="T102" fmla="*/ 277 w 62"/>
                <a:gd name="T103" fmla="*/ 102 h 29"/>
                <a:gd name="T104" fmla="*/ 241 w 62"/>
                <a:gd name="T105" fmla="*/ 0 h 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2"/>
                <a:gd name="T160" fmla="*/ 0 h 29"/>
                <a:gd name="T161" fmla="*/ 62 w 62"/>
                <a:gd name="T162" fmla="*/ 29 h 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2" h="29">
                  <a:moveTo>
                    <a:pt x="47" y="0"/>
                  </a:moveTo>
                  <a:lnTo>
                    <a:pt x="36" y="2"/>
                  </a:lnTo>
                  <a:lnTo>
                    <a:pt x="0" y="9"/>
                  </a:lnTo>
                  <a:lnTo>
                    <a:pt x="2" y="17"/>
                  </a:lnTo>
                  <a:lnTo>
                    <a:pt x="3" y="16"/>
                  </a:lnTo>
                  <a:lnTo>
                    <a:pt x="4" y="16"/>
                  </a:lnTo>
                  <a:lnTo>
                    <a:pt x="6" y="13"/>
                  </a:lnTo>
                  <a:lnTo>
                    <a:pt x="8" y="13"/>
                  </a:lnTo>
                  <a:lnTo>
                    <a:pt x="9" y="11"/>
                  </a:lnTo>
                  <a:lnTo>
                    <a:pt x="10" y="11"/>
                  </a:lnTo>
                  <a:lnTo>
                    <a:pt x="10" y="9"/>
                  </a:lnTo>
                  <a:lnTo>
                    <a:pt x="11" y="10"/>
                  </a:lnTo>
                  <a:lnTo>
                    <a:pt x="13" y="10"/>
                  </a:lnTo>
                  <a:lnTo>
                    <a:pt x="14" y="9"/>
                  </a:lnTo>
                  <a:lnTo>
                    <a:pt x="15" y="8"/>
                  </a:lnTo>
                  <a:lnTo>
                    <a:pt x="19" y="7"/>
                  </a:lnTo>
                  <a:lnTo>
                    <a:pt x="20" y="7"/>
                  </a:lnTo>
                  <a:lnTo>
                    <a:pt x="21" y="8"/>
                  </a:lnTo>
                  <a:lnTo>
                    <a:pt x="22" y="7"/>
                  </a:lnTo>
                  <a:lnTo>
                    <a:pt x="23" y="8"/>
                  </a:lnTo>
                  <a:lnTo>
                    <a:pt x="23" y="9"/>
                  </a:lnTo>
                  <a:lnTo>
                    <a:pt x="25" y="12"/>
                  </a:lnTo>
                  <a:lnTo>
                    <a:pt x="26" y="12"/>
                  </a:lnTo>
                  <a:lnTo>
                    <a:pt x="27" y="12"/>
                  </a:lnTo>
                  <a:lnTo>
                    <a:pt x="28" y="13"/>
                  </a:lnTo>
                  <a:lnTo>
                    <a:pt x="27" y="14"/>
                  </a:lnTo>
                  <a:lnTo>
                    <a:pt x="29" y="15"/>
                  </a:lnTo>
                  <a:lnTo>
                    <a:pt x="31" y="15"/>
                  </a:lnTo>
                  <a:lnTo>
                    <a:pt x="33" y="17"/>
                  </a:lnTo>
                  <a:lnTo>
                    <a:pt x="34" y="17"/>
                  </a:lnTo>
                  <a:lnTo>
                    <a:pt x="35" y="19"/>
                  </a:lnTo>
                  <a:lnTo>
                    <a:pt x="33" y="23"/>
                  </a:lnTo>
                  <a:lnTo>
                    <a:pt x="32" y="25"/>
                  </a:lnTo>
                  <a:lnTo>
                    <a:pt x="33" y="27"/>
                  </a:lnTo>
                  <a:lnTo>
                    <a:pt x="35" y="27"/>
                  </a:lnTo>
                  <a:lnTo>
                    <a:pt x="36" y="26"/>
                  </a:lnTo>
                  <a:lnTo>
                    <a:pt x="38" y="28"/>
                  </a:lnTo>
                  <a:lnTo>
                    <a:pt x="39" y="28"/>
                  </a:lnTo>
                  <a:lnTo>
                    <a:pt x="40" y="27"/>
                  </a:lnTo>
                  <a:lnTo>
                    <a:pt x="42" y="27"/>
                  </a:lnTo>
                  <a:lnTo>
                    <a:pt x="45" y="28"/>
                  </a:lnTo>
                  <a:lnTo>
                    <a:pt x="46" y="29"/>
                  </a:lnTo>
                  <a:lnTo>
                    <a:pt x="47" y="29"/>
                  </a:lnTo>
                  <a:lnTo>
                    <a:pt x="47" y="28"/>
                  </a:lnTo>
                  <a:lnTo>
                    <a:pt x="46" y="28"/>
                  </a:lnTo>
                  <a:lnTo>
                    <a:pt x="45" y="26"/>
                  </a:lnTo>
                  <a:lnTo>
                    <a:pt x="44" y="25"/>
                  </a:lnTo>
                  <a:lnTo>
                    <a:pt x="44" y="24"/>
                  </a:lnTo>
                  <a:lnTo>
                    <a:pt x="45" y="24"/>
                  </a:lnTo>
                  <a:lnTo>
                    <a:pt x="44" y="23"/>
                  </a:lnTo>
                  <a:lnTo>
                    <a:pt x="43" y="21"/>
                  </a:lnTo>
                  <a:lnTo>
                    <a:pt x="41" y="19"/>
                  </a:lnTo>
                  <a:lnTo>
                    <a:pt x="41" y="17"/>
                  </a:lnTo>
                  <a:lnTo>
                    <a:pt x="41" y="16"/>
                  </a:lnTo>
                  <a:lnTo>
                    <a:pt x="41" y="13"/>
                  </a:lnTo>
                  <a:lnTo>
                    <a:pt x="41" y="12"/>
                  </a:lnTo>
                  <a:lnTo>
                    <a:pt x="41" y="11"/>
                  </a:lnTo>
                  <a:lnTo>
                    <a:pt x="41" y="10"/>
                  </a:lnTo>
                  <a:lnTo>
                    <a:pt x="41" y="9"/>
                  </a:lnTo>
                  <a:lnTo>
                    <a:pt x="42" y="8"/>
                  </a:lnTo>
                  <a:lnTo>
                    <a:pt x="44" y="6"/>
                  </a:lnTo>
                  <a:lnTo>
                    <a:pt x="45" y="6"/>
                  </a:lnTo>
                  <a:lnTo>
                    <a:pt x="45" y="4"/>
                  </a:lnTo>
                  <a:lnTo>
                    <a:pt x="46" y="4"/>
                  </a:lnTo>
                  <a:lnTo>
                    <a:pt x="47" y="4"/>
                  </a:lnTo>
                  <a:lnTo>
                    <a:pt x="46" y="6"/>
                  </a:lnTo>
                  <a:lnTo>
                    <a:pt x="45" y="8"/>
                  </a:lnTo>
                  <a:lnTo>
                    <a:pt x="44" y="9"/>
                  </a:lnTo>
                  <a:lnTo>
                    <a:pt x="44" y="10"/>
                  </a:lnTo>
                  <a:lnTo>
                    <a:pt x="44" y="12"/>
                  </a:lnTo>
                  <a:lnTo>
                    <a:pt x="46" y="12"/>
                  </a:lnTo>
                  <a:lnTo>
                    <a:pt x="46" y="15"/>
                  </a:lnTo>
                  <a:lnTo>
                    <a:pt x="46" y="16"/>
                  </a:lnTo>
                  <a:lnTo>
                    <a:pt x="44" y="17"/>
                  </a:lnTo>
                  <a:lnTo>
                    <a:pt x="45" y="18"/>
                  </a:lnTo>
                  <a:lnTo>
                    <a:pt x="46" y="18"/>
                  </a:lnTo>
                  <a:lnTo>
                    <a:pt x="46" y="19"/>
                  </a:lnTo>
                  <a:lnTo>
                    <a:pt x="46" y="20"/>
                  </a:lnTo>
                  <a:lnTo>
                    <a:pt x="46" y="21"/>
                  </a:lnTo>
                  <a:lnTo>
                    <a:pt x="46" y="22"/>
                  </a:lnTo>
                  <a:lnTo>
                    <a:pt x="47" y="24"/>
                  </a:lnTo>
                  <a:lnTo>
                    <a:pt x="49" y="25"/>
                  </a:lnTo>
                  <a:lnTo>
                    <a:pt x="50" y="25"/>
                  </a:lnTo>
                  <a:lnTo>
                    <a:pt x="51" y="24"/>
                  </a:lnTo>
                  <a:lnTo>
                    <a:pt x="52" y="24"/>
                  </a:lnTo>
                  <a:lnTo>
                    <a:pt x="52" y="25"/>
                  </a:lnTo>
                  <a:lnTo>
                    <a:pt x="52" y="26"/>
                  </a:lnTo>
                  <a:lnTo>
                    <a:pt x="53" y="28"/>
                  </a:lnTo>
                  <a:lnTo>
                    <a:pt x="54" y="29"/>
                  </a:lnTo>
                  <a:lnTo>
                    <a:pt x="55" y="29"/>
                  </a:lnTo>
                  <a:lnTo>
                    <a:pt x="56" y="28"/>
                  </a:lnTo>
                  <a:lnTo>
                    <a:pt x="61" y="27"/>
                  </a:lnTo>
                  <a:lnTo>
                    <a:pt x="61" y="26"/>
                  </a:lnTo>
                  <a:lnTo>
                    <a:pt x="61" y="25"/>
                  </a:lnTo>
                  <a:lnTo>
                    <a:pt x="62" y="19"/>
                  </a:lnTo>
                  <a:lnTo>
                    <a:pt x="54" y="21"/>
                  </a:lnTo>
                  <a:lnTo>
                    <a:pt x="47" y="0"/>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85" name="Freeform 67"/>
            <p:cNvSpPr>
              <a:spLocks/>
            </p:cNvSpPr>
            <p:nvPr/>
          </p:nvSpPr>
          <p:spPr bwMode="auto">
            <a:xfrm>
              <a:off x="4669" y="1901"/>
              <a:ext cx="76" cy="117"/>
            </a:xfrm>
            <a:custGeom>
              <a:avLst/>
              <a:gdLst>
                <a:gd name="T0" fmla="*/ 76 w 15"/>
                <a:gd name="T1" fmla="*/ 107 h 24"/>
                <a:gd name="T2" fmla="*/ 76 w 15"/>
                <a:gd name="T3" fmla="*/ 98 h 24"/>
                <a:gd name="T4" fmla="*/ 71 w 15"/>
                <a:gd name="T5" fmla="*/ 88 h 24"/>
                <a:gd name="T6" fmla="*/ 61 w 15"/>
                <a:gd name="T7" fmla="*/ 78 h 24"/>
                <a:gd name="T8" fmla="*/ 51 w 15"/>
                <a:gd name="T9" fmla="*/ 73 h 24"/>
                <a:gd name="T10" fmla="*/ 46 w 15"/>
                <a:gd name="T11" fmla="*/ 68 h 24"/>
                <a:gd name="T12" fmla="*/ 46 w 15"/>
                <a:gd name="T13" fmla="*/ 58 h 24"/>
                <a:gd name="T14" fmla="*/ 35 w 15"/>
                <a:gd name="T15" fmla="*/ 44 h 24"/>
                <a:gd name="T16" fmla="*/ 30 w 15"/>
                <a:gd name="T17" fmla="*/ 39 h 24"/>
                <a:gd name="T18" fmla="*/ 25 w 15"/>
                <a:gd name="T19" fmla="*/ 29 h 24"/>
                <a:gd name="T20" fmla="*/ 20 w 15"/>
                <a:gd name="T21" fmla="*/ 24 h 24"/>
                <a:gd name="T22" fmla="*/ 20 w 15"/>
                <a:gd name="T23" fmla="*/ 20 h 24"/>
                <a:gd name="T24" fmla="*/ 20 w 15"/>
                <a:gd name="T25" fmla="*/ 20 h 24"/>
                <a:gd name="T26" fmla="*/ 20 w 15"/>
                <a:gd name="T27" fmla="*/ 15 h 24"/>
                <a:gd name="T28" fmla="*/ 25 w 15"/>
                <a:gd name="T29" fmla="*/ 0 h 24"/>
                <a:gd name="T30" fmla="*/ 20 w 15"/>
                <a:gd name="T31" fmla="*/ 0 h 24"/>
                <a:gd name="T32" fmla="*/ 10 w 15"/>
                <a:gd name="T33" fmla="*/ 0 h 24"/>
                <a:gd name="T34" fmla="*/ 5 w 15"/>
                <a:gd name="T35" fmla="*/ 5 h 24"/>
                <a:gd name="T36" fmla="*/ 5 w 15"/>
                <a:gd name="T37" fmla="*/ 10 h 24"/>
                <a:gd name="T38" fmla="*/ 5 w 15"/>
                <a:gd name="T39" fmla="*/ 15 h 24"/>
                <a:gd name="T40" fmla="*/ 0 w 15"/>
                <a:gd name="T41" fmla="*/ 15 h 24"/>
                <a:gd name="T42" fmla="*/ 35 w 15"/>
                <a:gd name="T43" fmla="*/ 117 h 24"/>
                <a:gd name="T44" fmla="*/ 76 w 15"/>
                <a:gd name="T45" fmla="*/ 107 h 24"/>
                <a:gd name="T46" fmla="*/ 76 w 15"/>
                <a:gd name="T47" fmla="*/ 107 h 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
                <a:gd name="T73" fmla="*/ 0 h 24"/>
                <a:gd name="T74" fmla="*/ 15 w 15"/>
                <a:gd name="T75" fmla="*/ 24 h 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 h="24">
                  <a:moveTo>
                    <a:pt x="15" y="22"/>
                  </a:moveTo>
                  <a:lnTo>
                    <a:pt x="15" y="20"/>
                  </a:lnTo>
                  <a:lnTo>
                    <a:pt x="14" y="18"/>
                  </a:lnTo>
                  <a:lnTo>
                    <a:pt x="12" y="16"/>
                  </a:lnTo>
                  <a:lnTo>
                    <a:pt x="10" y="15"/>
                  </a:lnTo>
                  <a:lnTo>
                    <a:pt x="9" y="14"/>
                  </a:lnTo>
                  <a:lnTo>
                    <a:pt x="9" y="12"/>
                  </a:lnTo>
                  <a:lnTo>
                    <a:pt x="7" y="9"/>
                  </a:lnTo>
                  <a:lnTo>
                    <a:pt x="6" y="8"/>
                  </a:lnTo>
                  <a:lnTo>
                    <a:pt x="5" y="6"/>
                  </a:lnTo>
                  <a:lnTo>
                    <a:pt x="4" y="5"/>
                  </a:lnTo>
                  <a:lnTo>
                    <a:pt x="4" y="4"/>
                  </a:lnTo>
                  <a:lnTo>
                    <a:pt x="4" y="3"/>
                  </a:lnTo>
                  <a:lnTo>
                    <a:pt x="5" y="0"/>
                  </a:lnTo>
                  <a:lnTo>
                    <a:pt x="4" y="0"/>
                  </a:lnTo>
                  <a:lnTo>
                    <a:pt x="2" y="0"/>
                  </a:lnTo>
                  <a:lnTo>
                    <a:pt x="1" y="1"/>
                  </a:lnTo>
                  <a:lnTo>
                    <a:pt x="1" y="2"/>
                  </a:lnTo>
                  <a:lnTo>
                    <a:pt x="1" y="3"/>
                  </a:lnTo>
                  <a:lnTo>
                    <a:pt x="0" y="3"/>
                  </a:lnTo>
                  <a:lnTo>
                    <a:pt x="7" y="24"/>
                  </a:lnTo>
                  <a:lnTo>
                    <a:pt x="15" y="22"/>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86" name="Freeform 68"/>
            <p:cNvSpPr>
              <a:spLocks/>
            </p:cNvSpPr>
            <p:nvPr/>
          </p:nvSpPr>
          <p:spPr bwMode="auto">
            <a:xfrm>
              <a:off x="4689" y="1765"/>
              <a:ext cx="98" cy="205"/>
            </a:xfrm>
            <a:custGeom>
              <a:avLst/>
              <a:gdLst>
                <a:gd name="T0" fmla="*/ 0 w 19"/>
                <a:gd name="T1" fmla="*/ 151 h 42"/>
                <a:gd name="T2" fmla="*/ 0 w 19"/>
                <a:gd name="T3" fmla="*/ 156 h 42"/>
                <a:gd name="T4" fmla="*/ 10 w 19"/>
                <a:gd name="T5" fmla="*/ 166 h 42"/>
                <a:gd name="T6" fmla="*/ 31 w 19"/>
                <a:gd name="T7" fmla="*/ 181 h 42"/>
                <a:gd name="T8" fmla="*/ 46 w 19"/>
                <a:gd name="T9" fmla="*/ 185 h 42"/>
                <a:gd name="T10" fmla="*/ 52 w 19"/>
                <a:gd name="T11" fmla="*/ 195 h 42"/>
                <a:gd name="T12" fmla="*/ 57 w 19"/>
                <a:gd name="T13" fmla="*/ 205 h 42"/>
                <a:gd name="T14" fmla="*/ 67 w 19"/>
                <a:gd name="T15" fmla="*/ 190 h 42"/>
                <a:gd name="T16" fmla="*/ 72 w 19"/>
                <a:gd name="T17" fmla="*/ 171 h 42"/>
                <a:gd name="T18" fmla="*/ 88 w 19"/>
                <a:gd name="T19" fmla="*/ 146 h 42"/>
                <a:gd name="T20" fmla="*/ 98 w 19"/>
                <a:gd name="T21" fmla="*/ 127 h 42"/>
                <a:gd name="T22" fmla="*/ 93 w 19"/>
                <a:gd name="T23" fmla="*/ 93 h 42"/>
                <a:gd name="T24" fmla="*/ 88 w 19"/>
                <a:gd name="T25" fmla="*/ 63 h 42"/>
                <a:gd name="T26" fmla="*/ 72 w 19"/>
                <a:gd name="T27" fmla="*/ 68 h 42"/>
                <a:gd name="T28" fmla="*/ 67 w 19"/>
                <a:gd name="T29" fmla="*/ 68 h 42"/>
                <a:gd name="T30" fmla="*/ 62 w 19"/>
                <a:gd name="T31" fmla="*/ 68 h 42"/>
                <a:gd name="T32" fmla="*/ 67 w 19"/>
                <a:gd name="T33" fmla="*/ 54 h 42"/>
                <a:gd name="T34" fmla="*/ 72 w 19"/>
                <a:gd name="T35" fmla="*/ 54 h 42"/>
                <a:gd name="T36" fmla="*/ 77 w 19"/>
                <a:gd name="T37" fmla="*/ 39 h 42"/>
                <a:gd name="T38" fmla="*/ 83 w 19"/>
                <a:gd name="T39" fmla="*/ 29 h 42"/>
                <a:gd name="T40" fmla="*/ 21 w 19"/>
                <a:gd name="T41" fmla="*/ 0 h 42"/>
                <a:gd name="T42" fmla="*/ 15 w 19"/>
                <a:gd name="T43" fmla="*/ 10 h 42"/>
                <a:gd name="T44" fmla="*/ 10 w 19"/>
                <a:gd name="T45" fmla="*/ 29 h 42"/>
                <a:gd name="T46" fmla="*/ 0 w 19"/>
                <a:gd name="T47" fmla="*/ 39 h 42"/>
                <a:gd name="T48" fmla="*/ 5 w 19"/>
                <a:gd name="T49" fmla="*/ 44 h 42"/>
                <a:gd name="T50" fmla="*/ 5 w 19"/>
                <a:gd name="T51" fmla="*/ 54 h 42"/>
                <a:gd name="T52" fmla="*/ 5 w 19"/>
                <a:gd name="T53" fmla="*/ 73 h 42"/>
                <a:gd name="T54" fmla="*/ 15 w 19"/>
                <a:gd name="T55" fmla="*/ 83 h 42"/>
                <a:gd name="T56" fmla="*/ 26 w 19"/>
                <a:gd name="T57" fmla="*/ 88 h 42"/>
                <a:gd name="T58" fmla="*/ 36 w 19"/>
                <a:gd name="T59" fmla="*/ 93 h 42"/>
                <a:gd name="T60" fmla="*/ 46 w 19"/>
                <a:gd name="T61" fmla="*/ 103 h 42"/>
                <a:gd name="T62" fmla="*/ 21 w 19"/>
                <a:gd name="T63" fmla="*/ 117 h 42"/>
                <a:gd name="T64" fmla="*/ 5 w 19"/>
                <a:gd name="T65" fmla="*/ 137 h 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
                <a:gd name="T100" fmla="*/ 0 h 42"/>
                <a:gd name="T101" fmla="*/ 19 w 19"/>
                <a:gd name="T102" fmla="*/ 42 h 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 h="42">
                  <a:moveTo>
                    <a:pt x="1" y="28"/>
                  </a:moveTo>
                  <a:lnTo>
                    <a:pt x="0" y="31"/>
                  </a:lnTo>
                  <a:lnTo>
                    <a:pt x="0" y="32"/>
                  </a:lnTo>
                  <a:lnTo>
                    <a:pt x="1" y="33"/>
                  </a:lnTo>
                  <a:lnTo>
                    <a:pt x="2" y="34"/>
                  </a:lnTo>
                  <a:lnTo>
                    <a:pt x="3" y="35"/>
                  </a:lnTo>
                  <a:lnTo>
                    <a:pt x="6" y="37"/>
                  </a:lnTo>
                  <a:lnTo>
                    <a:pt x="7" y="37"/>
                  </a:lnTo>
                  <a:lnTo>
                    <a:pt x="9" y="38"/>
                  </a:lnTo>
                  <a:lnTo>
                    <a:pt x="10" y="38"/>
                  </a:lnTo>
                  <a:lnTo>
                    <a:pt x="10" y="40"/>
                  </a:lnTo>
                  <a:lnTo>
                    <a:pt x="10" y="41"/>
                  </a:lnTo>
                  <a:lnTo>
                    <a:pt x="11" y="42"/>
                  </a:lnTo>
                  <a:lnTo>
                    <a:pt x="12" y="41"/>
                  </a:lnTo>
                  <a:lnTo>
                    <a:pt x="13" y="39"/>
                  </a:lnTo>
                  <a:lnTo>
                    <a:pt x="13" y="37"/>
                  </a:lnTo>
                  <a:lnTo>
                    <a:pt x="14" y="35"/>
                  </a:lnTo>
                  <a:lnTo>
                    <a:pt x="15" y="33"/>
                  </a:lnTo>
                  <a:lnTo>
                    <a:pt x="17" y="30"/>
                  </a:lnTo>
                  <a:lnTo>
                    <a:pt x="18" y="28"/>
                  </a:lnTo>
                  <a:lnTo>
                    <a:pt x="19" y="26"/>
                  </a:lnTo>
                  <a:lnTo>
                    <a:pt x="18" y="25"/>
                  </a:lnTo>
                  <a:lnTo>
                    <a:pt x="18" y="19"/>
                  </a:lnTo>
                  <a:lnTo>
                    <a:pt x="18" y="15"/>
                  </a:lnTo>
                  <a:lnTo>
                    <a:pt x="17" y="13"/>
                  </a:lnTo>
                  <a:lnTo>
                    <a:pt x="15" y="14"/>
                  </a:lnTo>
                  <a:lnTo>
                    <a:pt x="14" y="14"/>
                  </a:lnTo>
                  <a:lnTo>
                    <a:pt x="13" y="14"/>
                  </a:lnTo>
                  <a:lnTo>
                    <a:pt x="12" y="14"/>
                  </a:lnTo>
                  <a:lnTo>
                    <a:pt x="12" y="13"/>
                  </a:lnTo>
                  <a:lnTo>
                    <a:pt x="13" y="11"/>
                  </a:lnTo>
                  <a:lnTo>
                    <a:pt x="14" y="11"/>
                  </a:lnTo>
                  <a:lnTo>
                    <a:pt x="14" y="9"/>
                  </a:lnTo>
                  <a:lnTo>
                    <a:pt x="15" y="8"/>
                  </a:lnTo>
                  <a:lnTo>
                    <a:pt x="15" y="7"/>
                  </a:lnTo>
                  <a:lnTo>
                    <a:pt x="16" y="6"/>
                  </a:lnTo>
                  <a:lnTo>
                    <a:pt x="15" y="4"/>
                  </a:lnTo>
                  <a:lnTo>
                    <a:pt x="4" y="0"/>
                  </a:lnTo>
                  <a:lnTo>
                    <a:pt x="4" y="1"/>
                  </a:lnTo>
                  <a:lnTo>
                    <a:pt x="3" y="2"/>
                  </a:lnTo>
                  <a:lnTo>
                    <a:pt x="3" y="3"/>
                  </a:lnTo>
                  <a:lnTo>
                    <a:pt x="2" y="6"/>
                  </a:lnTo>
                  <a:lnTo>
                    <a:pt x="1" y="7"/>
                  </a:lnTo>
                  <a:lnTo>
                    <a:pt x="0" y="8"/>
                  </a:lnTo>
                  <a:lnTo>
                    <a:pt x="1" y="9"/>
                  </a:lnTo>
                  <a:lnTo>
                    <a:pt x="2" y="11"/>
                  </a:lnTo>
                  <a:lnTo>
                    <a:pt x="1" y="11"/>
                  </a:lnTo>
                  <a:lnTo>
                    <a:pt x="1" y="14"/>
                  </a:lnTo>
                  <a:lnTo>
                    <a:pt x="1" y="15"/>
                  </a:lnTo>
                  <a:lnTo>
                    <a:pt x="3" y="15"/>
                  </a:lnTo>
                  <a:lnTo>
                    <a:pt x="3" y="17"/>
                  </a:lnTo>
                  <a:lnTo>
                    <a:pt x="5" y="17"/>
                  </a:lnTo>
                  <a:lnTo>
                    <a:pt x="5" y="18"/>
                  </a:lnTo>
                  <a:lnTo>
                    <a:pt x="6" y="18"/>
                  </a:lnTo>
                  <a:lnTo>
                    <a:pt x="7" y="19"/>
                  </a:lnTo>
                  <a:lnTo>
                    <a:pt x="9" y="20"/>
                  </a:lnTo>
                  <a:lnTo>
                    <a:pt x="9" y="21"/>
                  </a:lnTo>
                  <a:lnTo>
                    <a:pt x="7" y="22"/>
                  </a:lnTo>
                  <a:lnTo>
                    <a:pt x="4" y="24"/>
                  </a:lnTo>
                  <a:lnTo>
                    <a:pt x="4" y="26"/>
                  </a:lnTo>
                  <a:lnTo>
                    <a:pt x="1" y="28"/>
                  </a:lnTo>
                  <a:close/>
                </a:path>
              </a:pathLst>
            </a:custGeom>
            <a:solidFill>
              <a:schemeClr val="bg1"/>
            </a:solidFill>
            <a:ln w="12700" cmpd="sng">
              <a:solidFill>
                <a:schemeClr val="tx1"/>
              </a:solidFill>
              <a:prstDash val="solid"/>
              <a:round/>
              <a:headEnd/>
              <a:tailEnd/>
            </a:ln>
          </p:spPr>
          <p:txBody>
            <a:bodyPr/>
            <a:lstStyle/>
            <a:p>
              <a:endParaRPr lang="en-US"/>
            </a:p>
          </p:txBody>
        </p:sp>
        <p:sp>
          <p:nvSpPr>
            <p:cNvPr id="20687" name="Freeform 69"/>
            <p:cNvSpPr>
              <a:spLocks/>
            </p:cNvSpPr>
            <p:nvPr/>
          </p:nvSpPr>
          <p:spPr bwMode="auto">
            <a:xfrm>
              <a:off x="4776" y="1672"/>
              <a:ext cx="118" cy="107"/>
            </a:xfrm>
            <a:custGeom>
              <a:avLst/>
              <a:gdLst>
                <a:gd name="T0" fmla="*/ 0 w 23"/>
                <a:gd name="T1" fmla="*/ 19 h 22"/>
                <a:gd name="T2" fmla="*/ 41 w 23"/>
                <a:gd name="T3" fmla="*/ 10 h 22"/>
                <a:gd name="T4" fmla="*/ 41 w 23"/>
                <a:gd name="T5" fmla="*/ 15 h 22"/>
                <a:gd name="T6" fmla="*/ 46 w 23"/>
                <a:gd name="T7" fmla="*/ 15 h 22"/>
                <a:gd name="T8" fmla="*/ 46 w 23"/>
                <a:gd name="T9" fmla="*/ 15 h 22"/>
                <a:gd name="T10" fmla="*/ 103 w 23"/>
                <a:gd name="T11" fmla="*/ 0 h 22"/>
                <a:gd name="T12" fmla="*/ 118 w 23"/>
                <a:gd name="T13" fmla="*/ 44 h 22"/>
                <a:gd name="T14" fmla="*/ 118 w 23"/>
                <a:gd name="T15" fmla="*/ 49 h 22"/>
                <a:gd name="T16" fmla="*/ 113 w 23"/>
                <a:gd name="T17" fmla="*/ 49 h 22"/>
                <a:gd name="T18" fmla="*/ 118 w 23"/>
                <a:gd name="T19" fmla="*/ 54 h 22"/>
                <a:gd name="T20" fmla="*/ 118 w 23"/>
                <a:gd name="T21" fmla="*/ 54 h 22"/>
                <a:gd name="T22" fmla="*/ 108 w 23"/>
                <a:gd name="T23" fmla="*/ 58 h 22"/>
                <a:gd name="T24" fmla="*/ 87 w 23"/>
                <a:gd name="T25" fmla="*/ 63 h 22"/>
                <a:gd name="T26" fmla="*/ 82 w 23"/>
                <a:gd name="T27" fmla="*/ 63 h 22"/>
                <a:gd name="T28" fmla="*/ 82 w 23"/>
                <a:gd name="T29" fmla="*/ 63 h 22"/>
                <a:gd name="T30" fmla="*/ 82 w 23"/>
                <a:gd name="T31" fmla="*/ 68 h 22"/>
                <a:gd name="T32" fmla="*/ 82 w 23"/>
                <a:gd name="T33" fmla="*/ 68 h 22"/>
                <a:gd name="T34" fmla="*/ 67 w 23"/>
                <a:gd name="T35" fmla="*/ 73 h 22"/>
                <a:gd name="T36" fmla="*/ 51 w 23"/>
                <a:gd name="T37" fmla="*/ 78 h 22"/>
                <a:gd name="T38" fmla="*/ 51 w 23"/>
                <a:gd name="T39" fmla="*/ 78 h 22"/>
                <a:gd name="T40" fmla="*/ 41 w 23"/>
                <a:gd name="T41" fmla="*/ 88 h 22"/>
                <a:gd name="T42" fmla="*/ 15 w 23"/>
                <a:gd name="T43" fmla="*/ 102 h 22"/>
                <a:gd name="T44" fmla="*/ 10 w 23"/>
                <a:gd name="T45" fmla="*/ 107 h 22"/>
                <a:gd name="T46" fmla="*/ 0 w 23"/>
                <a:gd name="T47" fmla="*/ 102 h 22"/>
                <a:gd name="T48" fmla="*/ 10 w 23"/>
                <a:gd name="T49" fmla="*/ 92 h 22"/>
                <a:gd name="T50" fmla="*/ 10 w 23"/>
                <a:gd name="T51" fmla="*/ 88 h 22"/>
                <a:gd name="T52" fmla="*/ 10 w 23"/>
                <a:gd name="T53" fmla="*/ 83 h 22"/>
                <a:gd name="T54" fmla="*/ 0 w 23"/>
                <a:gd name="T55" fmla="*/ 19 h 22"/>
                <a:gd name="T56" fmla="*/ 0 w 23"/>
                <a:gd name="T57" fmla="*/ 19 h 2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3"/>
                <a:gd name="T88" fmla="*/ 0 h 22"/>
                <a:gd name="T89" fmla="*/ 23 w 23"/>
                <a:gd name="T90" fmla="*/ 22 h 2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3" h="22">
                  <a:moveTo>
                    <a:pt x="0" y="4"/>
                  </a:moveTo>
                  <a:lnTo>
                    <a:pt x="8" y="2"/>
                  </a:lnTo>
                  <a:lnTo>
                    <a:pt x="8" y="3"/>
                  </a:lnTo>
                  <a:lnTo>
                    <a:pt x="9" y="3"/>
                  </a:lnTo>
                  <a:lnTo>
                    <a:pt x="20" y="0"/>
                  </a:lnTo>
                  <a:lnTo>
                    <a:pt x="23" y="9"/>
                  </a:lnTo>
                  <a:lnTo>
                    <a:pt x="23" y="10"/>
                  </a:lnTo>
                  <a:lnTo>
                    <a:pt x="22" y="10"/>
                  </a:lnTo>
                  <a:lnTo>
                    <a:pt x="23" y="11"/>
                  </a:lnTo>
                  <a:lnTo>
                    <a:pt x="21" y="12"/>
                  </a:lnTo>
                  <a:lnTo>
                    <a:pt x="17" y="13"/>
                  </a:lnTo>
                  <a:lnTo>
                    <a:pt x="16" y="13"/>
                  </a:lnTo>
                  <a:lnTo>
                    <a:pt x="16" y="14"/>
                  </a:lnTo>
                  <a:lnTo>
                    <a:pt x="13" y="15"/>
                  </a:lnTo>
                  <a:lnTo>
                    <a:pt x="10" y="16"/>
                  </a:lnTo>
                  <a:lnTo>
                    <a:pt x="8" y="18"/>
                  </a:lnTo>
                  <a:lnTo>
                    <a:pt x="3" y="21"/>
                  </a:lnTo>
                  <a:lnTo>
                    <a:pt x="2" y="22"/>
                  </a:lnTo>
                  <a:lnTo>
                    <a:pt x="0" y="21"/>
                  </a:lnTo>
                  <a:lnTo>
                    <a:pt x="2" y="19"/>
                  </a:lnTo>
                  <a:lnTo>
                    <a:pt x="2" y="18"/>
                  </a:lnTo>
                  <a:lnTo>
                    <a:pt x="2" y="17"/>
                  </a:lnTo>
                  <a:lnTo>
                    <a:pt x="0" y="4"/>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88" name="Freeform 70"/>
            <p:cNvSpPr>
              <a:spLocks/>
            </p:cNvSpPr>
            <p:nvPr/>
          </p:nvSpPr>
          <p:spPr bwMode="auto">
            <a:xfrm>
              <a:off x="4771" y="1589"/>
              <a:ext cx="232" cy="112"/>
            </a:xfrm>
            <a:custGeom>
              <a:avLst/>
              <a:gdLst>
                <a:gd name="T0" fmla="*/ 52 w 45"/>
                <a:gd name="T1" fmla="*/ 34 h 23"/>
                <a:gd name="T2" fmla="*/ 124 w 45"/>
                <a:gd name="T3" fmla="*/ 15 h 23"/>
                <a:gd name="T4" fmla="*/ 129 w 45"/>
                <a:gd name="T5" fmla="*/ 15 h 23"/>
                <a:gd name="T6" fmla="*/ 129 w 45"/>
                <a:gd name="T7" fmla="*/ 10 h 23"/>
                <a:gd name="T8" fmla="*/ 139 w 45"/>
                <a:gd name="T9" fmla="*/ 0 h 23"/>
                <a:gd name="T10" fmla="*/ 150 w 45"/>
                <a:gd name="T11" fmla="*/ 0 h 23"/>
                <a:gd name="T12" fmla="*/ 160 w 45"/>
                <a:gd name="T13" fmla="*/ 15 h 23"/>
                <a:gd name="T14" fmla="*/ 165 w 45"/>
                <a:gd name="T15" fmla="*/ 24 h 23"/>
                <a:gd name="T16" fmla="*/ 155 w 45"/>
                <a:gd name="T17" fmla="*/ 34 h 23"/>
                <a:gd name="T18" fmla="*/ 150 w 45"/>
                <a:gd name="T19" fmla="*/ 49 h 23"/>
                <a:gd name="T20" fmla="*/ 170 w 45"/>
                <a:gd name="T21" fmla="*/ 49 h 23"/>
                <a:gd name="T22" fmla="*/ 186 w 45"/>
                <a:gd name="T23" fmla="*/ 73 h 23"/>
                <a:gd name="T24" fmla="*/ 211 w 45"/>
                <a:gd name="T25" fmla="*/ 78 h 23"/>
                <a:gd name="T26" fmla="*/ 222 w 45"/>
                <a:gd name="T27" fmla="*/ 68 h 23"/>
                <a:gd name="T28" fmla="*/ 217 w 45"/>
                <a:gd name="T29" fmla="*/ 58 h 23"/>
                <a:gd name="T30" fmla="*/ 206 w 45"/>
                <a:gd name="T31" fmla="*/ 49 h 23"/>
                <a:gd name="T32" fmla="*/ 217 w 45"/>
                <a:gd name="T33" fmla="*/ 54 h 23"/>
                <a:gd name="T34" fmla="*/ 232 w 45"/>
                <a:gd name="T35" fmla="*/ 78 h 23"/>
                <a:gd name="T36" fmla="*/ 227 w 45"/>
                <a:gd name="T37" fmla="*/ 83 h 23"/>
                <a:gd name="T38" fmla="*/ 206 w 45"/>
                <a:gd name="T39" fmla="*/ 93 h 23"/>
                <a:gd name="T40" fmla="*/ 191 w 45"/>
                <a:gd name="T41" fmla="*/ 102 h 23"/>
                <a:gd name="T42" fmla="*/ 191 w 45"/>
                <a:gd name="T43" fmla="*/ 97 h 23"/>
                <a:gd name="T44" fmla="*/ 186 w 45"/>
                <a:gd name="T45" fmla="*/ 88 h 23"/>
                <a:gd name="T46" fmla="*/ 175 w 45"/>
                <a:gd name="T47" fmla="*/ 107 h 23"/>
                <a:gd name="T48" fmla="*/ 165 w 45"/>
                <a:gd name="T49" fmla="*/ 107 h 23"/>
                <a:gd name="T50" fmla="*/ 165 w 45"/>
                <a:gd name="T51" fmla="*/ 102 h 23"/>
                <a:gd name="T52" fmla="*/ 155 w 45"/>
                <a:gd name="T53" fmla="*/ 97 h 23"/>
                <a:gd name="T54" fmla="*/ 144 w 45"/>
                <a:gd name="T55" fmla="*/ 93 h 23"/>
                <a:gd name="T56" fmla="*/ 139 w 45"/>
                <a:gd name="T57" fmla="*/ 83 h 23"/>
                <a:gd name="T58" fmla="*/ 108 w 45"/>
                <a:gd name="T59" fmla="*/ 83 h 23"/>
                <a:gd name="T60" fmla="*/ 52 w 45"/>
                <a:gd name="T61" fmla="*/ 97 h 23"/>
                <a:gd name="T62" fmla="*/ 46 w 45"/>
                <a:gd name="T63" fmla="*/ 93 h 23"/>
                <a:gd name="T64" fmla="*/ 0 w 45"/>
                <a:gd name="T65" fmla="*/ 102 h 23"/>
                <a:gd name="T66" fmla="*/ 0 w 45"/>
                <a:gd name="T67" fmla="*/ 44 h 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5"/>
                <a:gd name="T103" fmla="*/ 0 h 23"/>
                <a:gd name="T104" fmla="*/ 45 w 45"/>
                <a:gd name="T105" fmla="*/ 23 h 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5" h="23">
                  <a:moveTo>
                    <a:pt x="0" y="9"/>
                  </a:moveTo>
                  <a:lnTo>
                    <a:pt x="10" y="7"/>
                  </a:lnTo>
                  <a:lnTo>
                    <a:pt x="24" y="4"/>
                  </a:lnTo>
                  <a:lnTo>
                    <a:pt x="24" y="3"/>
                  </a:lnTo>
                  <a:lnTo>
                    <a:pt x="25" y="3"/>
                  </a:lnTo>
                  <a:lnTo>
                    <a:pt x="25" y="2"/>
                  </a:lnTo>
                  <a:lnTo>
                    <a:pt x="26" y="2"/>
                  </a:lnTo>
                  <a:lnTo>
                    <a:pt x="27" y="0"/>
                  </a:lnTo>
                  <a:lnTo>
                    <a:pt x="28" y="0"/>
                  </a:lnTo>
                  <a:lnTo>
                    <a:pt x="29" y="0"/>
                  </a:lnTo>
                  <a:lnTo>
                    <a:pt x="30" y="2"/>
                  </a:lnTo>
                  <a:lnTo>
                    <a:pt x="31" y="3"/>
                  </a:lnTo>
                  <a:lnTo>
                    <a:pt x="32" y="4"/>
                  </a:lnTo>
                  <a:lnTo>
                    <a:pt x="32" y="5"/>
                  </a:lnTo>
                  <a:lnTo>
                    <a:pt x="31" y="5"/>
                  </a:lnTo>
                  <a:lnTo>
                    <a:pt x="30" y="7"/>
                  </a:lnTo>
                  <a:lnTo>
                    <a:pt x="29" y="9"/>
                  </a:lnTo>
                  <a:lnTo>
                    <a:pt x="29" y="10"/>
                  </a:lnTo>
                  <a:lnTo>
                    <a:pt x="31" y="9"/>
                  </a:lnTo>
                  <a:lnTo>
                    <a:pt x="33" y="10"/>
                  </a:lnTo>
                  <a:lnTo>
                    <a:pt x="36" y="13"/>
                  </a:lnTo>
                  <a:lnTo>
                    <a:pt x="36" y="15"/>
                  </a:lnTo>
                  <a:lnTo>
                    <a:pt x="38" y="16"/>
                  </a:lnTo>
                  <a:lnTo>
                    <a:pt x="41" y="16"/>
                  </a:lnTo>
                  <a:lnTo>
                    <a:pt x="42" y="16"/>
                  </a:lnTo>
                  <a:lnTo>
                    <a:pt x="43" y="14"/>
                  </a:lnTo>
                  <a:lnTo>
                    <a:pt x="43" y="13"/>
                  </a:lnTo>
                  <a:lnTo>
                    <a:pt x="42" y="12"/>
                  </a:lnTo>
                  <a:lnTo>
                    <a:pt x="40" y="11"/>
                  </a:lnTo>
                  <a:lnTo>
                    <a:pt x="40" y="10"/>
                  </a:lnTo>
                  <a:lnTo>
                    <a:pt x="41" y="11"/>
                  </a:lnTo>
                  <a:lnTo>
                    <a:pt x="42" y="11"/>
                  </a:lnTo>
                  <a:lnTo>
                    <a:pt x="44" y="14"/>
                  </a:lnTo>
                  <a:lnTo>
                    <a:pt x="45" y="16"/>
                  </a:lnTo>
                  <a:lnTo>
                    <a:pt x="45" y="18"/>
                  </a:lnTo>
                  <a:lnTo>
                    <a:pt x="44" y="17"/>
                  </a:lnTo>
                  <a:lnTo>
                    <a:pt x="42" y="18"/>
                  </a:lnTo>
                  <a:lnTo>
                    <a:pt x="40" y="19"/>
                  </a:lnTo>
                  <a:lnTo>
                    <a:pt x="38" y="21"/>
                  </a:lnTo>
                  <a:lnTo>
                    <a:pt x="37" y="21"/>
                  </a:lnTo>
                  <a:lnTo>
                    <a:pt x="37" y="20"/>
                  </a:lnTo>
                  <a:lnTo>
                    <a:pt x="37" y="18"/>
                  </a:lnTo>
                  <a:lnTo>
                    <a:pt x="36" y="18"/>
                  </a:lnTo>
                  <a:lnTo>
                    <a:pt x="35" y="20"/>
                  </a:lnTo>
                  <a:lnTo>
                    <a:pt x="34" y="22"/>
                  </a:lnTo>
                  <a:lnTo>
                    <a:pt x="33" y="23"/>
                  </a:lnTo>
                  <a:lnTo>
                    <a:pt x="32" y="22"/>
                  </a:lnTo>
                  <a:lnTo>
                    <a:pt x="32" y="21"/>
                  </a:lnTo>
                  <a:lnTo>
                    <a:pt x="31" y="21"/>
                  </a:lnTo>
                  <a:lnTo>
                    <a:pt x="30" y="20"/>
                  </a:lnTo>
                  <a:lnTo>
                    <a:pt x="28" y="19"/>
                  </a:lnTo>
                  <a:lnTo>
                    <a:pt x="27" y="17"/>
                  </a:lnTo>
                  <a:lnTo>
                    <a:pt x="26" y="15"/>
                  </a:lnTo>
                  <a:lnTo>
                    <a:pt x="21" y="17"/>
                  </a:lnTo>
                  <a:lnTo>
                    <a:pt x="10" y="20"/>
                  </a:lnTo>
                  <a:lnTo>
                    <a:pt x="9" y="20"/>
                  </a:lnTo>
                  <a:lnTo>
                    <a:pt x="9" y="19"/>
                  </a:lnTo>
                  <a:lnTo>
                    <a:pt x="1" y="21"/>
                  </a:lnTo>
                  <a:lnTo>
                    <a:pt x="0" y="21"/>
                  </a:lnTo>
                  <a:lnTo>
                    <a:pt x="0" y="9"/>
                  </a:lnTo>
                  <a:close/>
                </a:path>
              </a:pathLst>
            </a:custGeom>
            <a:solidFill>
              <a:srgbClr val="AAC8F5"/>
            </a:solidFill>
            <a:ln w="12700" cmpd="sng">
              <a:solidFill>
                <a:schemeClr val="tx1"/>
              </a:solidFill>
              <a:prstDash val="solid"/>
              <a:round/>
              <a:headEnd/>
              <a:tailEnd/>
            </a:ln>
          </p:spPr>
          <p:txBody>
            <a:bodyPr/>
            <a:lstStyle/>
            <a:p>
              <a:endParaRPr lang="en-US"/>
            </a:p>
          </p:txBody>
        </p:sp>
        <p:sp>
          <p:nvSpPr>
            <p:cNvPr id="20689" name="Freeform 71"/>
            <p:cNvSpPr>
              <a:spLocks/>
            </p:cNvSpPr>
            <p:nvPr/>
          </p:nvSpPr>
          <p:spPr bwMode="auto">
            <a:xfrm>
              <a:off x="4879" y="1662"/>
              <a:ext cx="61" cy="64"/>
            </a:xfrm>
            <a:custGeom>
              <a:avLst/>
              <a:gdLst>
                <a:gd name="T0" fmla="*/ 0 w 12"/>
                <a:gd name="T1" fmla="*/ 10 h 13"/>
                <a:gd name="T2" fmla="*/ 15 w 12"/>
                <a:gd name="T3" fmla="*/ 54 h 13"/>
                <a:gd name="T4" fmla="*/ 15 w 12"/>
                <a:gd name="T5" fmla="*/ 59 h 13"/>
                <a:gd name="T6" fmla="*/ 10 w 12"/>
                <a:gd name="T7" fmla="*/ 59 h 13"/>
                <a:gd name="T8" fmla="*/ 15 w 12"/>
                <a:gd name="T9" fmla="*/ 64 h 13"/>
                <a:gd name="T10" fmla="*/ 15 w 12"/>
                <a:gd name="T11" fmla="*/ 64 h 13"/>
                <a:gd name="T12" fmla="*/ 15 w 12"/>
                <a:gd name="T13" fmla="*/ 64 h 13"/>
                <a:gd name="T14" fmla="*/ 31 w 12"/>
                <a:gd name="T15" fmla="*/ 59 h 13"/>
                <a:gd name="T16" fmla="*/ 36 w 12"/>
                <a:gd name="T17" fmla="*/ 54 h 13"/>
                <a:gd name="T18" fmla="*/ 36 w 12"/>
                <a:gd name="T19" fmla="*/ 49 h 13"/>
                <a:gd name="T20" fmla="*/ 36 w 12"/>
                <a:gd name="T21" fmla="*/ 44 h 13"/>
                <a:gd name="T22" fmla="*/ 36 w 12"/>
                <a:gd name="T23" fmla="*/ 34 h 13"/>
                <a:gd name="T24" fmla="*/ 41 w 12"/>
                <a:gd name="T25" fmla="*/ 30 h 13"/>
                <a:gd name="T26" fmla="*/ 41 w 12"/>
                <a:gd name="T27" fmla="*/ 34 h 13"/>
                <a:gd name="T28" fmla="*/ 41 w 12"/>
                <a:gd name="T29" fmla="*/ 39 h 13"/>
                <a:gd name="T30" fmla="*/ 41 w 12"/>
                <a:gd name="T31" fmla="*/ 49 h 13"/>
                <a:gd name="T32" fmla="*/ 46 w 12"/>
                <a:gd name="T33" fmla="*/ 49 h 13"/>
                <a:gd name="T34" fmla="*/ 46 w 12"/>
                <a:gd name="T35" fmla="*/ 49 h 13"/>
                <a:gd name="T36" fmla="*/ 46 w 12"/>
                <a:gd name="T37" fmla="*/ 44 h 13"/>
                <a:gd name="T38" fmla="*/ 51 w 12"/>
                <a:gd name="T39" fmla="*/ 44 h 13"/>
                <a:gd name="T40" fmla="*/ 56 w 12"/>
                <a:gd name="T41" fmla="*/ 39 h 13"/>
                <a:gd name="T42" fmla="*/ 61 w 12"/>
                <a:gd name="T43" fmla="*/ 39 h 13"/>
                <a:gd name="T44" fmla="*/ 61 w 12"/>
                <a:gd name="T45" fmla="*/ 39 h 13"/>
                <a:gd name="T46" fmla="*/ 56 w 12"/>
                <a:gd name="T47" fmla="*/ 34 h 13"/>
                <a:gd name="T48" fmla="*/ 56 w 12"/>
                <a:gd name="T49" fmla="*/ 30 h 13"/>
                <a:gd name="T50" fmla="*/ 56 w 12"/>
                <a:gd name="T51" fmla="*/ 30 h 13"/>
                <a:gd name="T52" fmla="*/ 51 w 12"/>
                <a:gd name="T53" fmla="*/ 30 h 13"/>
                <a:gd name="T54" fmla="*/ 46 w 12"/>
                <a:gd name="T55" fmla="*/ 25 h 13"/>
                <a:gd name="T56" fmla="*/ 46 w 12"/>
                <a:gd name="T57" fmla="*/ 25 h 13"/>
                <a:gd name="T58" fmla="*/ 36 w 12"/>
                <a:gd name="T59" fmla="*/ 20 h 13"/>
                <a:gd name="T60" fmla="*/ 31 w 12"/>
                <a:gd name="T61" fmla="*/ 10 h 13"/>
                <a:gd name="T62" fmla="*/ 31 w 12"/>
                <a:gd name="T63" fmla="*/ 10 h 13"/>
                <a:gd name="T64" fmla="*/ 25 w 12"/>
                <a:gd name="T65" fmla="*/ 0 h 13"/>
                <a:gd name="T66" fmla="*/ 0 w 12"/>
                <a:gd name="T67" fmla="*/ 10 h 13"/>
                <a:gd name="T68" fmla="*/ 0 w 12"/>
                <a:gd name="T69" fmla="*/ 10 h 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
                <a:gd name="T106" fmla="*/ 0 h 13"/>
                <a:gd name="T107" fmla="*/ 12 w 12"/>
                <a:gd name="T108" fmla="*/ 13 h 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 h="13">
                  <a:moveTo>
                    <a:pt x="0" y="2"/>
                  </a:moveTo>
                  <a:lnTo>
                    <a:pt x="3" y="11"/>
                  </a:lnTo>
                  <a:lnTo>
                    <a:pt x="3" y="12"/>
                  </a:lnTo>
                  <a:lnTo>
                    <a:pt x="2" y="12"/>
                  </a:lnTo>
                  <a:lnTo>
                    <a:pt x="3" y="13"/>
                  </a:lnTo>
                  <a:lnTo>
                    <a:pt x="6" y="12"/>
                  </a:lnTo>
                  <a:lnTo>
                    <a:pt x="7" y="11"/>
                  </a:lnTo>
                  <a:lnTo>
                    <a:pt x="7" y="10"/>
                  </a:lnTo>
                  <a:lnTo>
                    <a:pt x="7" y="9"/>
                  </a:lnTo>
                  <a:lnTo>
                    <a:pt x="7" y="7"/>
                  </a:lnTo>
                  <a:lnTo>
                    <a:pt x="8" y="6"/>
                  </a:lnTo>
                  <a:lnTo>
                    <a:pt x="8" y="7"/>
                  </a:lnTo>
                  <a:lnTo>
                    <a:pt x="8" y="8"/>
                  </a:lnTo>
                  <a:lnTo>
                    <a:pt x="8" y="10"/>
                  </a:lnTo>
                  <a:lnTo>
                    <a:pt x="9" y="10"/>
                  </a:lnTo>
                  <a:lnTo>
                    <a:pt x="9" y="9"/>
                  </a:lnTo>
                  <a:lnTo>
                    <a:pt x="10" y="9"/>
                  </a:lnTo>
                  <a:lnTo>
                    <a:pt x="11" y="8"/>
                  </a:lnTo>
                  <a:lnTo>
                    <a:pt x="12" y="8"/>
                  </a:lnTo>
                  <a:lnTo>
                    <a:pt x="11" y="7"/>
                  </a:lnTo>
                  <a:lnTo>
                    <a:pt x="11" y="6"/>
                  </a:lnTo>
                  <a:lnTo>
                    <a:pt x="10" y="6"/>
                  </a:lnTo>
                  <a:lnTo>
                    <a:pt x="9" y="5"/>
                  </a:lnTo>
                  <a:lnTo>
                    <a:pt x="7" y="4"/>
                  </a:lnTo>
                  <a:lnTo>
                    <a:pt x="6" y="2"/>
                  </a:lnTo>
                  <a:lnTo>
                    <a:pt x="5" y="0"/>
                  </a:lnTo>
                  <a:lnTo>
                    <a:pt x="0" y="2"/>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90" name="Freeform 72"/>
            <p:cNvSpPr>
              <a:spLocks/>
            </p:cNvSpPr>
            <p:nvPr/>
          </p:nvSpPr>
          <p:spPr bwMode="auto">
            <a:xfrm>
              <a:off x="4812" y="1394"/>
              <a:ext cx="108" cy="229"/>
            </a:xfrm>
            <a:custGeom>
              <a:avLst/>
              <a:gdLst>
                <a:gd name="T0" fmla="*/ 108 w 21"/>
                <a:gd name="T1" fmla="*/ 195 h 47"/>
                <a:gd name="T2" fmla="*/ 103 w 21"/>
                <a:gd name="T3" fmla="*/ 195 h 47"/>
                <a:gd name="T4" fmla="*/ 98 w 21"/>
                <a:gd name="T5" fmla="*/ 195 h 47"/>
                <a:gd name="T6" fmla="*/ 93 w 21"/>
                <a:gd name="T7" fmla="*/ 205 h 47"/>
                <a:gd name="T8" fmla="*/ 87 w 21"/>
                <a:gd name="T9" fmla="*/ 205 h 47"/>
                <a:gd name="T10" fmla="*/ 87 w 21"/>
                <a:gd name="T11" fmla="*/ 210 h 47"/>
                <a:gd name="T12" fmla="*/ 87 w 21"/>
                <a:gd name="T13" fmla="*/ 210 h 47"/>
                <a:gd name="T14" fmla="*/ 87 w 21"/>
                <a:gd name="T15" fmla="*/ 210 h 47"/>
                <a:gd name="T16" fmla="*/ 82 w 21"/>
                <a:gd name="T17" fmla="*/ 210 h 47"/>
                <a:gd name="T18" fmla="*/ 82 w 21"/>
                <a:gd name="T19" fmla="*/ 214 h 47"/>
                <a:gd name="T20" fmla="*/ 10 w 21"/>
                <a:gd name="T21" fmla="*/ 229 h 47"/>
                <a:gd name="T22" fmla="*/ 5 w 21"/>
                <a:gd name="T23" fmla="*/ 224 h 47"/>
                <a:gd name="T24" fmla="*/ 0 w 21"/>
                <a:gd name="T25" fmla="*/ 219 h 47"/>
                <a:gd name="T26" fmla="*/ 0 w 21"/>
                <a:gd name="T27" fmla="*/ 214 h 47"/>
                <a:gd name="T28" fmla="*/ 5 w 21"/>
                <a:gd name="T29" fmla="*/ 210 h 47"/>
                <a:gd name="T30" fmla="*/ 0 w 21"/>
                <a:gd name="T31" fmla="*/ 200 h 47"/>
                <a:gd name="T32" fmla="*/ 0 w 21"/>
                <a:gd name="T33" fmla="*/ 166 h 47"/>
                <a:gd name="T34" fmla="*/ 0 w 21"/>
                <a:gd name="T35" fmla="*/ 156 h 47"/>
                <a:gd name="T36" fmla="*/ 5 w 21"/>
                <a:gd name="T37" fmla="*/ 136 h 47"/>
                <a:gd name="T38" fmla="*/ 5 w 21"/>
                <a:gd name="T39" fmla="*/ 127 h 47"/>
                <a:gd name="T40" fmla="*/ 5 w 21"/>
                <a:gd name="T41" fmla="*/ 117 h 47"/>
                <a:gd name="T42" fmla="*/ 5 w 21"/>
                <a:gd name="T43" fmla="*/ 107 h 47"/>
                <a:gd name="T44" fmla="*/ 5 w 21"/>
                <a:gd name="T45" fmla="*/ 102 h 47"/>
                <a:gd name="T46" fmla="*/ 5 w 21"/>
                <a:gd name="T47" fmla="*/ 97 h 47"/>
                <a:gd name="T48" fmla="*/ 21 w 21"/>
                <a:gd name="T49" fmla="*/ 88 h 47"/>
                <a:gd name="T50" fmla="*/ 26 w 21"/>
                <a:gd name="T51" fmla="*/ 68 h 47"/>
                <a:gd name="T52" fmla="*/ 21 w 21"/>
                <a:gd name="T53" fmla="*/ 58 h 47"/>
                <a:gd name="T54" fmla="*/ 21 w 21"/>
                <a:gd name="T55" fmla="*/ 49 h 47"/>
                <a:gd name="T56" fmla="*/ 21 w 21"/>
                <a:gd name="T57" fmla="*/ 49 h 47"/>
                <a:gd name="T58" fmla="*/ 21 w 21"/>
                <a:gd name="T59" fmla="*/ 44 h 47"/>
                <a:gd name="T60" fmla="*/ 15 w 21"/>
                <a:gd name="T61" fmla="*/ 34 h 47"/>
                <a:gd name="T62" fmla="*/ 21 w 21"/>
                <a:gd name="T63" fmla="*/ 19 h 47"/>
                <a:gd name="T64" fmla="*/ 15 w 21"/>
                <a:gd name="T65" fmla="*/ 15 h 47"/>
                <a:gd name="T66" fmla="*/ 15 w 21"/>
                <a:gd name="T67" fmla="*/ 10 h 47"/>
                <a:gd name="T68" fmla="*/ 21 w 21"/>
                <a:gd name="T69" fmla="*/ 10 h 47"/>
                <a:gd name="T70" fmla="*/ 26 w 21"/>
                <a:gd name="T71" fmla="*/ 5 h 47"/>
                <a:gd name="T72" fmla="*/ 31 w 21"/>
                <a:gd name="T73" fmla="*/ 5 h 47"/>
                <a:gd name="T74" fmla="*/ 31 w 21"/>
                <a:gd name="T75" fmla="*/ 5 h 47"/>
                <a:gd name="T76" fmla="*/ 36 w 21"/>
                <a:gd name="T77" fmla="*/ 0 h 47"/>
                <a:gd name="T78" fmla="*/ 87 w 21"/>
                <a:gd name="T79" fmla="*/ 141 h 47"/>
                <a:gd name="T80" fmla="*/ 87 w 21"/>
                <a:gd name="T81" fmla="*/ 146 h 47"/>
                <a:gd name="T82" fmla="*/ 87 w 21"/>
                <a:gd name="T83" fmla="*/ 151 h 47"/>
                <a:gd name="T84" fmla="*/ 87 w 21"/>
                <a:gd name="T85" fmla="*/ 151 h 47"/>
                <a:gd name="T86" fmla="*/ 98 w 21"/>
                <a:gd name="T87" fmla="*/ 161 h 47"/>
                <a:gd name="T88" fmla="*/ 103 w 21"/>
                <a:gd name="T89" fmla="*/ 161 h 47"/>
                <a:gd name="T90" fmla="*/ 103 w 21"/>
                <a:gd name="T91" fmla="*/ 166 h 47"/>
                <a:gd name="T92" fmla="*/ 103 w 21"/>
                <a:gd name="T93" fmla="*/ 171 h 47"/>
                <a:gd name="T94" fmla="*/ 108 w 21"/>
                <a:gd name="T95" fmla="*/ 180 h 47"/>
                <a:gd name="T96" fmla="*/ 108 w 21"/>
                <a:gd name="T97" fmla="*/ 185 h 47"/>
                <a:gd name="T98" fmla="*/ 108 w 21"/>
                <a:gd name="T99" fmla="*/ 190 h 47"/>
                <a:gd name="T100" fmla="*/ 108 w 21"/>
                <a:gd name="T101" fmla="*/ 195 h 47"/>
                <a:gd name="T102" fmla="*/ 108 w 21"/>
                <a:gd name="T103" fmla="*/ 195 h 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
                <a:gd name="T157" fmla="*/ 0 h 47"/>
                <a:gd name="T158" fmla="*/ 21 w 21"/>
                <a:gd name="T159" fmla="*/ 47 h 4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 h="47">
                  <a:moveTo>
                    <a:pt x="21" y="40"/>
                  </a:moveTo>
                  <a:lnTo>
                    <a:pt x="20" y="40"/>
                  </a:lnTo>
                  <a:lnTo>
                    <a:pt x="19" y="40"/>
                  </a:lnTo>
                  <a:lnTo>
                    <a:pt x="18" y="42"/>
                  </a:lnTo>
                  <a:lnTo>
                    <a:pt x="17" y="42"/>
                  </a:lnTo>
                  <a:lnTo>
                    <a:pt x="17" y="43"/>
                  </a:lnTo>
                  <a:lnTo>
                    <a:pt x="16" y="43"/>
                  </a:lnTo>
                  <a:lnTo>
                    <a:pt x="16" y="44"/>
                  </a:lnTo>
                  <a:lnTo>
                    <a:pt x="2" y="47"/>
                  </a:lnTo>
                  <a:lnTo>
                    <a:pt x="1" y="46"/>
                  </a:lnTo>
                  <a:lnTo>
                    <a:pt x="0" y="45"/>
                  </a:lnTo>
                  <a:lnTo>
                    <a:pt x="0" y="44"/>
                  </a:lnTo>
                  <a:lnTo>
                    <a:pt x="1" y="43"/>
                  </a:lnTo>
                  <a:lnTo>
                    <a:pt x="0" y="41"/>
                  </a:lnTo>
                  <a:lnTo>
                    <a:pt x="0" y="34"/>
                  </a:lnTo>
                  <a:lnTo>
                    <a:pt x="0" y="32"/>
                  </a:lnTo>
                  <a:lnTo>
                    <a:pt x="1" y="28"/>
                  </a:lnTo>
                  <a:lnTo>
                    <a:pt x="1" y="26"/>
                  </a:lnTo>
                  <a:lnTo>
                    <a:pt x="1" y="24"/>
                  </a:lnTo>
                  <a:lnTo>
                    <a:pt x="1" y="22"/>
                  </a:lnTo>
                  <a:lnTo>
                    <a:pt x="1" y="21"/>
                  </a:lnTo>
                  <a:lnTo>
                    <a:pt x="1" y="20"/>
                  </a:lnTo>
                  <a:lnTo>
                    <a:pt x="4" y="18"/>
                  </a:lnTo>
                  <a:lnTo>
                    <a:pt x="5" y="14"/>
                  </a:lnTo>
                  <a:lnTo>
                    <a:pt x="4" y="12"/>
                  </a:lnTo>
                  <a:lnTo>
                    <a:pt x="4" y="10"/>
                  </a:lnTo>
                  <a:lnTo>
                    <a:pt x="4" y="9"/>
                  </a:lnTo>
                  <a:lnTo>
                    <a:pt x="3" y="7"/>
                  </a:lnTo>
                  <a:lnTo>
                    <a:pt x="4" y="4"/>
                  </a:lnTo>
                  <a:lnTo>
                    <a:pt x="3" y="3"/>
                  </a:lnTo>
                  <a:lnTo>
                    <a:pt x="3" y="2"/>
                  </a:lnTo>
                  <a:lnTo>
                    <a:pt x="4" y="2"/>
                  </a:lnTo>
                  <a:lnTo>
                    <a:pt x="5" y="1"/>
                  </a:lnTo>
                  <a:lnTo>
                    <a:pt x="6" y="1"/>
                  </a:lnTo>
                  <a:lnTo>
                    <a:pt x="7" y="0"/>
                  </a:lnTo>
                  <a:lnTo>
                    <a:pt x="17" y="29"/>
                  </a:lnTo>
                  <a:lnTo>
                    <a:pt x="17" y="30"/>
                  </a:lnTo>
                  <a:lnTo>
                    <a:pt x="17" y="31"/>
                  </a:lnTo>
                  <a:lnTo>
                    <a:pt x="19" y="33"/>
                  </a:lnTo>
                  <a:lnTo>
                    <a:pt x="20" y="33"/>
                  </a:lnTo>
                  <a:lnTo>
                    <a:pt x="20" y="34"/>
                  </a:lnTo>
                  <a:lnTo>
                    <a:pt x="20" y="35"/>
                  </a:lnTo>
                  <a:lnTo>
                    <a:pt x="21" y="37"/>
                  </a:lnTo>
                  <a:lnTo>
                    <a:pt x="21" y="38"/>
                  </a:lnTo>
                  <a:lnTo>
                    <a:pt x="21" y="39"/>
                  </a:lnTo>
                  <a:lnTo>
                    <a:pt x="21" y="40"/>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691" name="Freeform 73"/>
            <p:cNvSpPr>
              <a:spLocks/>
            </p:cNvSpPr>
            <p:nvPr/>
          </p:nvSpPr>
          <p:spPr bwMode="auto">
            <a:xfrm>
              <a:off x="4848" y="1189"/>
              <a:ext cx="251" cy="385"/>
            </a:xfrm>
            <a:custGeom>
              <a:avLst/>
              <a:gdLst>
                <a:gd name="T0" fmla="*/ 51 w 49"/>
                <a:gd name="T1" fmla="*/ 346 h 79"/>
                <a:gd name="T2" fmla="*/ 51 w 49"/>
                <a:gd name="T3" fmla="*/ 356 h 79"/>
                <a:gd name="T4" fmla="*/ 61 w 49"/>
                <a:gd name="T5" fmla="*/ 366 h 79"/>
                <a:gd name="T6" fmla="*/ 67 w 49"/>
                <a:gd name="T7" fmla="*/ 370 h 79"/>
                <a:gd name="T8" fmla="*/ 72 w 49"/>
                <a:gd name="T9" fmla="*/ 385 h 79"/>
                <a:gd name="T10" fmla="*/ 77 w 49"/>
                <a:gd name="T11" fmla="*/ 375 h 79"/>
                <a:gd name="T12" fmla="*/ 82 w 49"/>
                <a:gd name="T13" fmla="*/ 356 h 79"/>
                <a:gd name="T14" fmla="*/ 92 w 49"/>
                <a:gd name="T15" fmla="*/ 331 h 79"/>
                <a:gd name="T16" fmla="*/ 92 w 49"/>
                <a:gd name="T17" fmla="*/ 327 h 79"/>
                <a:gd name="T18" fmla="*/ 102 w 49"/>
                <a:gd name="T19" fmla="*/ 307 h 79"/>
                <a:gd name="T20" fmla="*/ 108 w 49"/>
                <a:gd name="T21" fmla="*/ 312 h 79"/>
                <a:gd name="T22" fmla="*/ 113 w 49"/>
                <a:gd name="T23" fmla="*/ 312 h 79"/>
                <a:gd name="T24" fmla="*/ 113 w 49"/>
                <a:gd name="T25" fmla="*/ 302 h 79"/>
                <a:gd name="T26" fmla="*/ 133 w 49"/>
                <a:gd name="T27" fmla="*/ 297 h 79"/>
                <a:gd name="T28" fmla="*/ 133 w 49"/>
                <a:gd name="T29" fmla="*/ 288 h 79"/>
                <a:gd name="T30" fmla="*/ 143 w 49"/>
                <a:gd name="T31" fmla="*/ 283 h 79"/>
                <a:gd name="T32" fmla="*/ 149 w 49"/>
                <a:gd name="T33" fmla="*/ 273 h 79"/>
                <a:gd name="T34" fmla="*/ 159 w 49"/>
                <a:gd name="T35" fmla="*/ 253 h 79"/>
                <a:gd name="T36" fmla="*/ 159 w 49"/>
                <a:gd name="T37" fmla="*/ 249 h 79"/>
                <a:gd name="T38" fmla="*/ 174 w 49"/>
                <a:gd name="T39" fmla="*/ 249 h 79"/>
                <a:gd name="T40" fmla="*/ 179 w 49"/>
                <a:gd name="T41" fmla="*/ 239 h 79"/>
                <a:gd name="T42" fmla="*/ 190 w 49"/>
                <a:gd name="T43" fmla="*/ 229 h 79"/>
                <a:gd name="T44" fmla="*/ 205 w 49"/>
                <a:gd name="T45" fmla="*/ 234 h 79"/>
                <a:gd name="T46" fmla="*/ 220 w 49"/>
                <a:gd name="T47" fmla="*/ 214 h 79"/>
                <a:gd name="T48" fmla="*/ 236 w 49"/>
                <a:gd name="T49" fmla="*/ 200 h 79"/>
                <a:gd name="T50" fmla="*/ 246 w 49"/>
                <a:gd name="T51" fmla="*/ 195 h 79"/>
                <a:gd name="T52" fmla="*/ 251 w 49"/>
                <a:gd name="T53" fmla="*/ 185 h 79"/>
                <a:gd name="T54" fmla="*/ 246 w 49"/>
                <a:gd name="T55" fmla="*/ 180 h 79"/>
                <a:gd name="T56" fmla="*/ 241 w 49"/>
                <a:gd name="T57" fmla="*/ 175 h 79"/>
                <a:gd name="T58" fmla="*/ 246 w 49"/>
                <a:gd name="T59" fmla="*/ 171 h 79"/>
                <a:gd name="T60" fmla="*/ 241 w 49"/>
                <a:gd name="T61" fmla="*/ 156 h 79"/>
                <a:gd name="T62" fmla="*/ 231 w 49"/>
                <a:gd name="T63" fmla="*/ 151 h 79"/>
                <a:gd name="T64" fmla="*/ 220 w 49"/>
                <a:gd name="T65" fmla="*/ 156 h 79"/>
                <a:gd name="T66" fmla="*/ 210 w 49"/>
                <a:gd name="T67" fmla="*/ 136 h 79"/>
                <a:gd name="T68" fmla="*/ 210 w 49"/>
                <a:gd name="T69" fmla="*/ 127 h 79"/>
                <a:gd name="T70" fmla="*/ 205 w 49"/>
                <a:gd name="T71" fmla="*/ 127 h 79"/>
                <a:gd name="T72" fmla="*/ 195 w 49"/>
                <a:gd name="T73" fmla="*/ 127 h 79"/>
                <a:gd name="T74" fmla="*/ 184 w 49"/>
                <a:gd name="T75" fmla="*/ 122 h 79"/>
                <a:gd name="T76" fmla="*/ 179 w 49"/>
                <a:gd name="T77" fmla="*/ 107 h 79"/>
                <a:gd name="T78" fmla="*/ 123 w 49"/>
                <a:gd name="T79" fmla="*/ 0 h 79"/>
                <a:gd name="T80" fmla="*/ 113 w 49"/>
                <a:gd name="T81" fmla="*/ 0 h 79"/>
                <a:gd name="T82" fmla="*/ 108 w 49"/>
                <a:gd name="T83" fmla="*/ 10 h 79"/>
                <a:gd name="T84" fmla="*/ 92 w 49"/>
                <a:gd name="T85" fmla="*/ 10 h 79"/>
                <a:gd name="T86" fmla="*/ 77 w 49"/>
                <a:gd name="T87" fmla="*/ 24 h 79"/>
                <a:gd name="T88" fmla="*/ 72 w 49"/>
                <a:gd name="T89" fmla="*/ 10 h 79"/>
                <a:gd name="T90" fmla="*/ 67 w 49"/>
                <a:gd name="T91" fmla="*/ 5 h 79"/>
                <a:gd name="T92" fmla="*/ 31 w 49"/>
                <a:gd name="T93" fmla="*/ 78 h 79"/>
                <a:gd name="T94" fmla="*/ 36 w 49"/>
                <a:gd name="T95" fmla="*/ 93 h 79"/>
                <a:gd name="T96" fmla="*/ 36 w 49"/>
                <a:gd name="T97" fmla="*/ 107 h 79"/>
                <a:gd name="T98" fmla="*/ 26 w 49"/>
                <a:gd name="T99" fmla="*/ 117 h 79"/>
                <a:gd name="T100" fmla="*/ 31 w 49"/>
                <a:gd name="T101" fmla="*/ 156 h 79"/>
                <a:gd name="T102" fmla="*/ 20 w 49"/>
                <a:gd name="T103" fmla="*/ 175 h 79"/>
                <a:gd name="T104" fmla="*/ 20 w 49"/>
                <a:gd name="T105" fmla="*/ 190 h 79"/>
                <a:gd name="T106" fmla="*/ 15 w 49"/>
                <a:gd name="T107" fmla="*/ 195 h 79"/>
                <a:gd name="T108" fmla="*/ 15 w 49"/>
                <a:gd name="T109" fmla="*/ 205 h 79"/>
                <a:gd name="T110" fmla="*/ 5 w 49"/>
                <a:gd name="T111" fmla="*/ 200 h 79"/>
                <a:gd name="T112" fmla="*/ 0 w 49"/>
                <a:gd name="T113" fmla="*/ 205 h 7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9"/>
                <a:gd name="T172" fmla="*/ 0 h 79"/>
                <a:gd name="T173" fmla="*/ 49 w 49"/>
                <a:gd name="T174" fmla="*/ 79 h 7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9" h="79">
                  <a:moveTo>
                    <a:pt x="0" y="42"/>
                  </a:moveTo>
                  <a:lnTo>
                    <a:pt x="10" y="71"/>
                  </a:lnTo>
                  <a:lnTo>
                    <a:pt x="10" y="72"/>
                  </a:lnTo>
                  <a:lnTo>
                    <a:pt x="10" y="73"/>
                  </a:lnTo>
                  <a:lnTo>
                    <a:pt x="12" y="75"/>
                  </a:lnTo>
                  <a:lnTo>
                    <a:pt x="13" y="75"/>
                  </a:lnTo>
                  <a:lnTo>
                    <a:pt x="13" y="76"/>
                  </a:lnTo>
                  <a:lnTo>
                    <a:pt x="13" y="77"/>
                  </a:lnTo>
                  <a:lnTo>
                    <a:pt x="14" y="79"/>
                  </a:lnTo>
                  <a:lnTo>
                    <a:pt x="15" y="79"/>
                  </a:lnTo>
                  <a:lnTo>
                    <a:pt x="15" y="77"/>
                  </a:lnTo>
                  <a:lnTo>
                    <a:pt x="15" y="75"/>
                  </a:lnTo>
                  <a:lnTo>
                    <a:pt x="16" y="73"/>
                  </a:lnTo>
                  <a:lnTo>
                    <a:pt x="17" y="70"/>
                  </a:lnTo>
                  <a:lnTo>
                    <a:pt x="18" y="68"/>
                  </a:lnTo>
                  <a:lnTo>
                    <a:pt x="18" y="67"/>
                  </a:lnTo>
                  <a:lnTo>
                    <a:pt x="17" y="65"/>
                  </a:lnTo>
                  <a:lnTo>
                    <a:pt x="20" y="63"/>
                  </a:lnTo>
                  <a:lnTo>
                    <a:pt x="21" y="63"/>
                  </a:lnTo>
                  <a:lnTo>
                    <a:pt x="21" y="64"/>
                  </a:lnTo>
                  <a:lnTo>
                    <a:pt x="22" y="65"/>
                  </a:lnTo>
                  <a:lnTo>
                    <a:pt x="22" y="64"/>
                  </a:lnTo>
                  <a:lnTo>
                    <a:pt x="22" y="63"/>
                  </a:lnTo>
                  <a:lnTo>
                    <a:pt x="22" y="62"/>
                  </a:lnTo>
                  <a:lnTo>
                    <a:pt x="25" y="62"/>
                  </a:lnTo>
                  <a:lnTo>
                    <a:pt x="26" y="61"/>
                  </a:lnTo>
                  <a:lnTo>
                    <a:pt x="26" y="60"/>
                  </a:lnTo>
                  <a:lnTo>
                    <a:pt x="26" y="59"/>
                  </a:lnTo>
                  <a:lnTo>
                    <a:pt x="27" y="59"/>
                  </a:lnTo>
                  <a:lnTo>
                    <a:pt x="28" y="58"/>
                  </a:lnTo>
                  <a:lnTo>
                    <a:pt x="29" y="58"/>
                  </a:lnTo>
                  <a:lnTo>
                    <a:pt x="29" y="56"/>
                  </a:lnTo>
                  <a:lnTo>
                    <a:pt x="29" y="54"/>
                  </a:lnTo>
                  <a:lnTo>
                    <a:pt x="31" y="52"/>
                  </a:lnTo>
                  <a:lnTo>
                    <a:pt x="31" y="51"/>
                  </a:lnTo>
                  <a:lnTo>
                    <a:pt x="33" y="52"/>
                  </a:lnTo>
                  <a:lnTo>
                    <a:pt x="34" y="51"/>
                  </a:lnTo>
                  <a:lnTo>
                    <a:pt x="34" y="50"/>
                  </a:lnTo>
                  <a:lnTo>
                    <a:pt x="35" y="49"/>
                  </a:lnTo>
                  <a:lnTo>
                    <a:pt x="36" y="49"/>
                  </a:lnTo>
                  <a:lnTo>
                    <a:pt x="37" y="47"/>
                  </a:lnTo>
                  <a:lnTo>
                    <a:pt x="39" y="47"/>
                  </a:lnTo>
                  <a:lnTo>
                    <a:pt x="40" y="48"/>
                  </a:lnTo>
                  <a:lnTo>
                    <a:pt x="42" y="45"/>
                  </a:lnTo>
                  <a:lnTo>
                    <a:pt x="43" y="44"/>
                  </a:lnTo>
                  <a:lnTo>
                    <a:pt x="46" y="42"/>
                  </a:lnTo>
                  <a:lnTo>
                    <a:pt x="46" y="41"/>
                  </a:lnTo>
                  <a:lnTo>
                    <a:pt x="47" y="40"/>
                  </a:lnTo>
                  <a:lnTo>
                    <a:pt x="48" y="40"/>
                  </a:lnTo>
                  <a:lnTo>
                    <a:pt x="49" y="40"/>
                  </a:lnTo>
                  <a:lnTo>
                    <a:pt x="49" y="38"/>
                  </a:lnTo>
                  <a:lnTo>
                    <a:pt x="49" y="37"/>
                  </a:lnTo>
                  <a:lnTo>
                    <a:pt x="48" y="37"/>
                  </a:lnTo>
                  <a:lnTo>
                    <a:pt x="47" y="36"/>
                  </a:lnTo>
                  <a:lnTo>
                    <a:pt x="48" y="35"/>
                  </a:lnTo>
                  <a:lnTo>
                    <a:pt x="48" y="34"/>
                  </a:lnTo>
                  <a:lnTo>
                    <a:pt x="47" y="32"/>
                  </a:lnTo>
                  <a:lnTo>
                    <a:pt x="46" y="31"/>
                  </a:lnTo>
                  <a:lnTo>
                    <a:pt x="45" y="31"/>
                  </a:lnTo>
                  <a:lnTo>
                    <a:pt x="45" y="32"/>
                  </a:lnTo>
                  <a:lnTo>
                    <a:pt x="43" y="32"/>
                  </a:lnTo>
                  <a:lnTo>
                    <a:pt x="42" y="32"/>
                  </a:lnTo>
                  <a:lnTo>
                    <a:pt x="41" y="28"/>
                  </a:lnTo>
                  <a:lnTo>
                    <a:pt x="42" y="27"/>
                  </a:lnTo>
                  <a:lnTo>
                    <a:pt x="41" y="26"/>
                  </a:lnTo>
                  <a:lnTo>
                    <a:pt x="40" y="26"/>
                  </a:lnTo>
                  <a:lnTo>
                    <a:pt x="38" y="26"/>
                  </a:lnTo>
                  <a:lnTo>
                    <a:pt x="37" y="26"/>
                  </a:lnTo>
                  <a:lnTo>
                    <a:pt x="36" y="25"/>
                  </a:lnTo>
                  <a:lnTo>
                    <a:pt x="36" y="23"/>
                  </a:lnTo>
                  <a:lnTo>
                    <a:pt x="35" y="22"/>
                  </a:lnTo>
                  <a:lnTo>
                    <a:pt x="29" y="3"/>
                  </a:lnTo>
                  <a:lnTo>
                    <a:pt x="24" y="0"/>
                  </a:lnTo>
                  <a:lnTo>
                    <a:pt x="23" y="0"/>
                  </a:lnTo>
                  <a:lnTo>
                    <a:pt x="22" y="0"/>
                  </a:lnTo>
                  <a:lnTo>
                    <a:pt x="21" y="1"/>
                  </a:lnTo>
                  <a:lnTo>
                    <a:pt x="21" y="2"/>
                  </a:lnTo>
                  <a:lnTo>
                    <a:pt x="20" y="2"/>
                  </a:lnTo>
                  <a:lnTo>
                    <a:pt x="18" y="2"/>
                  </a:lnTo>
                  <a:lnTo>
                    <a:pt x="16" y="5"/>
                  </a:lnTo>
                  <a:lnTo>
                    <a:pt x="15" y="5"/>
                  </a:lnTo>
                  <a:lnTo>
                    <a:pt x="14" y="4"/>
                  </a:lnTo>
                  <a:lnTo>
                    <a:pt x="14" y="2"/>
                  </a:lnTo>
                  <a:lnTo>
                    <a:pt x="14" y="1"/>
                  </a:lnTo>
                  <a:lnTo>
                    <a:pt x="13" y="1"/>
                  </a:lnTo>
                  <a:lnTo>
                    <a:pt x="11" y="2"/>
                  </a:lnTo>
                  <a:lnTo>
                    <a:pt x="6" y="16"/>
                  </a:lnTo>
                  <a:lnTo>
                    <a:pt x="6" y="19"/>
                  </a:lnTo>
                  <a:lnTo>
                    <a:pt x="7" y="19"/>
                  </a:lnTo>
                  <a:lnTo>
                    <a:pt x="7" y="21"/>
                  </a:lnTo>
                  <a:lnTo>
                    <a:pt x="7" y="22"/>
                  </a:lnTo>
                  <a:lnTo>
                    <a:pt x="6" y="23"/>
                  </a:lnTo>
                  <a:lnTo>
                    <a:pt x="5" y="24"/>
                  </a:lnTo>
                  <a:lnTo>
                    <a:pt x="7" y="30"/>
                  </a:lnTo>
                  <a:lnTo>
                    <a:pt x="6" y="32"/>
                  </a:lnTo>
                  <a:lnTo>
                    <a:pt x="6" y="33"/>
                  </a:lnTo>
                  <a:lnTo>
                    <a:pt x="4" y="36"/>
                  </a:lnTo>
                  <a:lnTo>
                    <a:pt x="4" y="37"/>
                  </a:lnTo>
                  <a:lnTo>
                    <a:pt x="4" y="39"/>
                  </a:lnTo>
                  <a:lnTo>
                    <a:pt x="4" y="40"/>
                  </a:lnTo>
                  <a:lnTo>
                    <a:pt x="3" y="40"/>
                  </a:lnTo>
                  <a:lnTo>
                    <a:pt x="3" y="41"/>
                  </a:lnTo>
                  <a:lnTo>
                    <a:pt x="3" y="42"/>
                  </a:lnTo>
                  <a:lnTo>
                    <a:pt x="2" y="42"/>
                  </a:lnTo>
                  <a:lnTo>
                    <a:pt x="1" y="41"/>
                  </a:lnTo>
                  <a:lnTo>
                    <a:pt x="0" y="42"/>
                  </a:lnTo>
                  <a:close/>
                </a:path>
              </a:pathLst>
            </a:custGeom>
            <a:solidFill>
              <a:srgbClr val="6987EB"/>
            </a:solidFill>
            <a:ln w="12700" cmpd="sng">
              <a:solidFill>
                <a:schemeClr val="tx1"/>
              </a:solidFill>
              <a:prstDash val="solid"/>
              <a:round/>
              <a:headEnd/>
              <a:tailEnd/>
            </a:ln>
          </p:spPr>
          <p:txBody>
            <a:bodyPr/>
            <a:lstStyle/>
            <a:p>
              <a:endParaRPr lang="en-US"/>
            </a:p>
          </p:txBody>
        </p:sp>
        <p:grpSp>
          <p:nvGrpSpPr>
            <p:cNvPr id="20692" name="Group 74"/>
            <p:cNvGrpSpPr>
              <a:grpSpLocks/>
            </p:cNvGrpSpPr>
            <p:nvPr/>
          </p:nvGrpSpPr>
          <p:grpSpPr bwMode="auto">
            <a:xfrm>
              <a:off x="2038" y="2920"/>
              <a:ext cx="609" cy="371"/>
              <a:chOff x="1991" y="3321"/>
              <a:chExt cx="361" cy="231"/>
            </a:xfrm>
          </p:grpSpPr>
          <p:sp>
            <p:nvSpPr>
              <p:cNvPr id="20693" name="Freeform 75"/>
              <p:cNvSpPr>
                <a:spLocks/>
              </p:cNvSpPr>
              <p:nvPr/>
            </p:nvSpPr>
            <p:spPr bwMode="auto">
              <a:xfrm>
                <a:off x="2274" y="3459"/>
                <a:ext cx="78" cy="93"/>
              </a:xfrm>
              <a:custGeom>
                <a:avLst/>
                <a:gdLst>
                  <a:gd name="T0" fmla="*/ 0 w 16"/>
                  <a:gd name="T1" fmla="*/ 34 h 19"/>
                  <a:gd name="T2" fmla="*/ 5 w 16"/>
                  <a:gd name="T3" fmla="*/ 64 h 19"/>
                  <a:gd name="T4" fmla="*/ 5 w 16"/>
                  <a:gd name="T5" fmla="*/ 78 h 19"/>
                  <a:gd name="T6" fmla="*/ 29 w 16"/>
                  <a:gd name="T7" fmla="*/ 93 h 19"/>
                  <a:gd name="T8" fmla="*/ 39 w 16"/>
                  <a:gd name="T9" fmla="*/ 78 h 19"/>
                  <a:gd name="T10" fmla="*/ 78 w 16"/>
                  <a:gd name="T11" fmla="*/ 54 h 19"/>
                  <a:gd name="T12" fmla="*/ 63 w 16"/>
                  <a:gd name="T13" fmla="*/ 24 h 19"/>
                  <a:gd name="T14" fmla="*/ 15 w 16"/>
                  <a:gd name="T15" fmla="*/ 0 h 19"/>
                  <a:gd name="T16" fmla="*/ 15 w 16"/>
                  <a:gd name="T17" fmla="*/ 24 h 19"/>
                  <a:gd name="T18" fmla="*/ 0 w 16"/>
                  <a:gd name="T19" fmla="*/ 34 h 19"/>
                  <a:gd name="T20" fmla="*/ 0 w 16"/>
                  <a:gd name="T21" fmla="*/ 3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
                  <a:gd name="T34" fmla="*/ 0 h 19"/>
                  <a:gd name="T35" fmla="*/ 16 w 16"/>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 h="19">
                    <a:moveTo>
                      <a:pt x="0" y="7"/>
                    </a:moveTo>
                    <a:lnTo>
                      <a:pt x="1" y="13"/>
                    </a:lnTo>
                    <a:lnTo>
                      <a:pt x="1" y="16"/>
                    </a:lnTo>
                    <a:lnTo>
                      <a:pt x="6" y="19"/>
                    </a:lnTo>
                    <a:lnTo>
                      <a:pt x="8" y="16"/>
                    </a:lnTo>
                    <a:lnTo>
                      <a:pt x="16" y="11"/>
                    </a:lnTo>
                    <a:lnTo>
                      <a:pt x="13" y="5"/>
                    </a:lnTo>
                    <a:lnTo>
                      <a:pt x="3" y="0"/>
                    </a:lnTo>
                    <a:lnTo>
                      <a:pt x="3" y="5"/>
                    </a:lnTo>
                    <a:lnTo>
                      <a:pt x="0" y="7"/>
                    </a:lnTo>
                    <a:close/>
                  </a:path>
                </a:pathLst>
              </a:custGeom>
              <a:solidFill>
                <a:srgbClr val="6487EB"/>
              </a:solidFill>
              <a:ln w="12700" cmpd="sng">
                <a:solidFill>
                  <a:schemeClr val="tx1"/>
                </a:solidFill>
                <a:prstDash val="solid"/>
                <a:round/>
                <a:headEnd/>
                <a:tailEnd/>
              </a:ln>
            </p:spPr>
            <p:txBody>
              <a:bodyPr/>
              <a:lstStyle/>
              <a:p>
                <a:endParaRPr lang="en-US"/>
              </a:p>
            </p:txBody>
          </p:sp>
          <p:sp>
            <p:nvSpPr>
              <p:cNvPr id="20694" name="Freeform 76"/>
              <p:cNvSpPr>
                <a:spLocks/>
              </p:cNvSpPr>
              <p:nvPr/>
            </p:nvSpPr>
            <p:spPr bwMode="auto">
              <a:xfrm>
                <a:off x="2235" y="3409"/>
                <a:ext cx="44" cy="29"/>
              </a:xfrm>
              <a:custGeom>
                <a:avLst/>
                <a:gdLst>
                  <a:gd name="T0" fmla="*/ 15 w 9"/>
                  <a:gd name="T1" fmla="*/ 29 h 6"/>
                  <a:gd name="T2" fmla="*/ 39 w 9"/>
                  <a:gd name="T3" fmla="*/ 29 h 6"/>
                  <a:gd name="T4" fmla="*/ 44 w 9"/>
                  <a:gd name="T5" fmla="*/ 15 h 6"/>
                  <a:gd name="T6" fmla="*/ 24 w 9"/>
                  <a:gd name="T7" fmla="*/ 10 h 6"/>
                  <a:gd name="T8" fmla="*/ 15 w 9"/>
                  <a:gd name="T9" fmla="*/ 10 h 6"/>
                  <a:gd name="T10" fmla="*/ 10 w 9"/>
                  <a:gd name="T11" fmla="*/ 0 h 6"/>
                  <a:gd name="T12" fmla="*/ 0 w 9"/>
                  <a:gd name="T13" fmla="*/ 10 h 6"/>
                  <a:gd name="T14" fmla="*/ 10 w 9"/>
                  <a:gd name="T15" fmla="*/ 24 h 6"/>
                  <a:gd name="T16" fmla="*/ 15 w 9"/>
                  <a:gd name="T17" fmla="*/ 29 h 6"/>
                  <a:gd name="T18" fmla="*/ 15 w 9"/>
                  <a:gd name="T19" fmla="*/ 29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6"/>
                  <a:gd name="T32" fmla="*/ 9 w 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6">
                    <a:moveTo>
                      <a:pt x="3" y="6"/>
                    </a:moveTo>
                    <a:lnTo>
                      <a:pt x="8" y="6"/>
                    </a:lnTo>
                    <a:lnTo>
                      <a:pt x="9" y="3"/>
                    </a:lnTo>
                    <a:lnTo>
                      <a:pt x="5" y="2"/>
                    </a:lnTo>
                    <a:lnTo>
                      <a:pt x="3" y="2"/>
                    </a:lnTo>
                    <a:lnTo>
                      <a:pt x="2" y="0"/>
                    </a:lnTo>
                    <a:lnTo>
                      <a:pt x="0" y="2"/>
                    </a:lnTo>
                    <a:lnTo>
                      <a:pt x="2" y="5"/>
                    </a:lnTo>
                    <a:lnTo>
                      <a:pt x="3" y="6"/>
                    </a:lnTo>
                    <a:close/>
                  </a:path>
                </a:pathLst>
              </a:custGeom>
              <a:solidFill>
                <a:srgbClr val="6487EB"/>
              </a:solidFill>
              <a:ln w="12700" cmpd="sng">
                <a:solidFill>
                  <a:schemeClr val="tx1"/>
                </a:solidFill>
                <a:prstDash val="solid"/>
                <a:round/>
                <a:headEnd/>
                <a:tailEnd/>
              </a:ln>
            </p:spPr>
            <p:txBody>
              <a:bodyPr/>
              <a:lstStyle/>
              <a:p>
                <a:endParaRPr lang="en-US"/>
              </a:p>
            </p:txBody>
          </p:sp>
          <p:sp>
            <p:nvSpPr>
              <p:cNvPr id="20695" name="Freeform 77"/>
              <p:cNvSpPr>
                <a:spLocks/>
              </p:cNvSpPr>
              <p:nvPr/>
            </p:nvSpPr>
            <p:spPr bwMode="auto">
              <a:xfrm>
                <a:off x="2225" y="3438"/>
                <a:ext cx="20" cy="10"/>
              </a:xfrm>
              <a:custGeom>
                <a:avLst/>
                <a:gdLst>
                  <a:gd name="T0" fmla="*/ 0 w 4"/>
                  <a:gd name="T1" fmla="*/ 10 h 2"/>
                  <a:gd name="T2" fmla="*/ 20 w 4"/>
                  <a:gd name="T3" fmla="*/ 0 h 2"/>
                  <a:gd name="T4" fmla="*/ 20 w 4"/>
                  <a:gd name="T5" fmla="*/ 10 h 2"/>
                  <a:gd name="T6" fmla="*/ 0 w 4"/>
                  <a:gd name="T7" fmla="*/ 10 h 2"/>
                  <a:gd name="T8" fmla="*/ 0 w 4"/>
                  <a:gd name="T9" fmla="*/ 1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0" y="2"/>
                    </a:moveTo>
                    <a:lnTo>
                      <a:pt x="4" y="0"/>
                    </a:lnTo>
                    <a:lnTo>
                      <a:pt x="4" y="2"/>
                    </a:lnTo>
                    <a:lnTo>
                      <a:pt x="0" y="2"/>
                    </a:lnTo>
                    <a:close/>
                  </a:path>
                </a:pathLst>
              </a:custGeom>
              <a:solidFill>
                <a:srgbClr val="6487EB"/>
              </a:solidFill>
              <a:ln w="12700" cmpd="sng">
                <a:solidFill>
                  <a:schemeClr val="tx1"/>
                </a:solidFill>
                <a:prstDash val="solid"/>
                <a:round/>
                <a:headEnd/>
                <a:tailEnd/>
              </a:ln>
            </p:spPr>
            <p:txBody>
              <a:bodyPr/>
              <a:lstStyle/>
              <a:p>
                <a:endParaRPr lang="en-US"/>
              </a:p>
            </p:txBody>
          </p:sp>
          <p:sp>
            <p:nvSpPr>
              <p:cNvPr id="20696" name="Freeform 78"/>
              <p:cNvSpPr>
                <a:spLocks/>
              </p:cNvSpPr>
              <p:nvPr/>
            </p:nvSpPr>
            <p:spPr bwMode="auto">
              <a:xfrm>
                <a:off x="2211" y="3419"/>
                <a:ext cx="19" cy="14"/>
              </a:xfrm>
              <a:custGeom>
                <a:avLst/>
                <a:gdLst>
                  <a:gd name="T0" fmla="*/ 10 w 4"/>
                  <a:gd name="T1" fmla="*/ 0 h 3"/>
                  <a:gd name="T2" fmla="*/ 10 w 4"/>
                  <a:gd name="T3" fmla="*/ 0 h 3"/>
                  <a:gd name="T4" fmla="*/ 14 w 4"/>
                  <a:gd name="T5" fmla="*/ 0 h 3"/>
                  <a:gd name="T6" fmla="*/ 14 w 4"/>
                  <a:gd name="T7" fmla="*/ 0 h 3"/>
                  <a:gd name="T8" fmla="*/ 14 w 4"/>
                  <a:gd name="T9" fmla="*/ 0 h 3"/>
                  <a:gd name="T10" fmla="*/ 14 w 4"/>
                  <a:gd name="T11" fmla="*/ 5 h 3"/>
                  <a:gd name="T12" fmla="*/ 14 w 4"/>
                  <a:gd name="T13" fmla="*/ 5 h 3"/>
                  <a:gd name="T14" fmla="*/ 14 w 4"/>
                  <a:gd name="T15" fmla="*/ 5 h 3"/>
                  <a:gd name="T16" fmla="*/ 19 w 4"/>
                  <a:gd name="T17" fmla="*/ 5 h 3"/>
                  <a:gd name="T18" fmla="*/ 14 w 4"/>
                  <a:gd name="T19" fmla="*/ 9 h 3"/>
                  <a:gd name="T20" fmla="*/ 14 w 4"/>
                  <a:gd name="T21" fmla="*/ 9 h 3"/>
                  <a:gd name="T22" fmla="*/ 14 w 4"/>
                  <a:gd name="T23" fmla="*/ 9 h 3"/>
                  <a:gd name="T24" fmla="*/ 14 w 4"/>
                  <a:gd name="T25" fmla="*/ 14 h 3"/>
                  <a:gd name="T26" fmla="*/ 14 w 4"/>
                  <a:gd name="T27" fmla="*/ 14 h 3"/>
                  <a:gd name="T28" fmla="*/ 14 w 4"/>
                  <a:gd name="T29" fmla="*/ 14 h 3"/>
                  <a:gd name="T30" fmla="*/ 10 w 4"/>
                  <a:gd name="T31" fmla="*/ 14 h 3"/>
                  <a:gd name="T32" fmla="*/ 10 w 4"/>
                  <a:gd name="T33" fmla="*/ 14 h 3"/>
                  <a:gd name="T34" fmla="*/ 10 w 4"/>
                  <a:gd name="T35" fmla="*/ 14 h 3"/>
                  <a:gd name="T36" fmla="*/ 5 w 4"/>
                  <a:gd name="T37" fmla="*/ 14 h 3"/>
                  <a:gd name="T38" fmla="*/ 5 w 4"/>
                  <a:gd name="T39" fmla="*/ 14 h 3"/>
                  <a:gd name="T40" fmla="*/ 5 w 4"/>
                  <a:gd name="T41" fmla="*/ 14 h 3"/>
                  <a:gd name="T42" fmla="*/ 5 w 4"/>
                  <a:gd name="T43" fmla="*/ 9 h 3"/>
                  <a:gd name="T44" fmla="*/ 0 w 4"/>
                  <a:gd name="T45" fmla="*/ 9 h 3"/>
                  <a:gd name="T46" fmla="*/ 0 w 4"/>
                  <a:gd name="T47" fmla="*/ 9 h 3"/>
                  <a:gd name="T48" fmla="*/ 0 w 4"/>
                  <a:gd name="T49" fmla="*/ 5 h 3"/>
                  <a:gd name="T50" fmla="*/ 0 w 4"/>
                  <a:gd name="T51" fmla="*/ 5 h 3"/>
                  <a:gd name="T52" fmla="*/ 0 w 4"/>
                  <a:gd name="T53" fmla="*/ 5 h 3"/>
                  <a:gd name="T54" fmla="*/ 5 w 4"/>
                  <a:gd name="T55" fmla="*/ 5 h 3"/>
                  <a:gd name="T56" fmla="*/ 5 w 4"/>
                  <a:gd name="T57" fmla="*/ 0 h 3"/>
                  <a:gd name="T58" fmla="*/ 5 w 4"/>
                  <a:gd name="T59" fmla="*/ 0 h 3"/>
                  <a:gd name="T60" fmla="*/ 5 w 4"/>
                  <a:gd name="T61" fmla="*/ 0 h 3"/>
                  <a:gd name="T62" fmla="*/ 10 w 4"/>
                  <a:gd name="T63" fmla="*/ 0 h 3"/>
                  <a:gd name="T64" fmla="*/ 10 w 4"/>
                  <a:gd name="T65" fmla="*/ 0 h 3"/>
                  <a:gd name="T66" fmla="*/ 10 w 4"/>
                  <a:gd name="T67" fmla="*/ 0 h 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
                  <a:gd name="T103" fmla="*/ 0 h 3"/>
                  <a:gd name="T104" fmla="*/ 4 w 4"/>
                  <a:gd name="T105" fmla="*/ 3 h 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 h="3">
                    <a:moveTo>
                      <a:pt x="2" y="0"/>
                    </a:moveTo>
                    <a:lnTo>
                      <a:pt x="2" y="0"/>
                    </a:lnTo>
                    <a:lnTo>
                      <a:pt x="3" y="0"/>
                    </a:lnTo>
                    <a:lnTo>
                      <a:pt x="3" y="1"/>
                    </a:lnTo>
                    <a:lnTo>
                      <a:pt x="4" y="1"/>
                    </a:lnTo>
                    <a:lnTo>
                      <a:pt x="3" y="2"/>
                    </a:lnTo>
                    <a:lnTo>
                      <a:pt x="3" y="3"/>
                    </a:lnTo>
                    <a:lnTo>
                      <a:pt x="2" y="3"/>
                    </a:lnTo>
                    <a:lnTo>
                      <a:pt x="1" y="3"/>
                    </a:lnTo>
                    <a:lnTo>
                      <a:pt x="1" y="2"/>
                    </a:lnTo>
                    <a:lnTo>
                      <a:pt x="0" y="2"/>
                    </a:lnTo>
                    <a:lnTo>
                      <a:pt x="0" y="1"/>
                    </a:lnTo>
                    <a:lnTo>
                      <a:pt x="1" y="1"/>
                    </a:lnTo>
                    <a:lnTo>
                      <a:pt x="1" y="0"/>
                    </a:lnTo>
                    <a:lnTo>
                      <a:pt x="2" y="0"/>
                    </a:lnTo>
                    <a:close/>
                  </a:path>
                </a:pathLst>
              </a:custGeom>
              <a:solidFill>
                <a:srgbClr val="6487EB"/>
              </a:solidFill>
              <a:ln w="12700" cmpd="sng">
                <a:solidFill>
                  <a:schemeClr val="tx1"/>
                </a:solidFill>
                <a:prstDash val="solid"/>
                <a:round/>
                <a:headEnd/>
                <a:tailEnd/>
              </a:ln>
            </p:spPr>
            <p:txBody>
              <a:bodyPr/>
              <a:lstStyle/>
              <a:p>
                <a:endParaRPr lang="en-US"/>
              </a:p>
            </p:txBody>
          </p:sp>
          <p:sp>
            <p:nvSpPr>
              <p:cNvPr id="20697" name="Freeform 79"/>
              <p:cNvSpPr>
                <a:spLocks/>
              </p:cNvSpPr>
              <p:nvPr/>
            </p:nvSpPr>
            <p:spPr bwMode="auto">
              <a:xfrm>
                <a:off x="2186" y="3394"/>
                <a:ext cx="39" cy="15"/>
              </a:xfrm>
              <a:custGeom>
                <a:avLst/>
                <a:gdLst>
                  <a:gd name="T0" fmla="*/ 0 w 8"/>
                  <a:gd name="T1" fmla="*/ 15 h 3"/>
                  <a:gd name="T2" fmla="*/ 34 w 8"/>
                  <a:gd name="T3" fmla="*/ 15 h 3"/>
                  <a:gd name="T4" fmla="*/ 39 w 8"/>
                  <a:gd name="T5" fmla="*/ 0 h 3"/>
                  <a:gd name="T6" fmla="*/ 10 w 8"/>
                  <a:gd name="T7" fmla="*/ 0 h 3"/>
                  <a:gd name="T8" fmla="*/ 0 w 8"/>
                  <a:gd name="T9" fmla="*/ 15 h 3"/>
                  <a:gd name="T10" fmla="*/ 0 w 8"/>
                  <a:gd name="T11" fmla="*/ 15 h 3"/>
                  <a:gd name="T12" fmla="*/ 0 60000 65536"/>
                  <a:gd name="T13" fmla="*/ 0 60000 65536"/>
                  <a:gd name="T14" fmla="*/ 0 60000 65536"/>
                  <a:gd name="T15" fmla="*/ 0 60000 65536"/>
                  <a:gd name="T16" fmla="*/ 0 60000 65536"/>
                  <a:gd name="T17" fmla="*/ 0 60000 65536"/>
                  <a:gd name="T18" fmla="*/ 0 w 8"/>
                  <a:gd name="T19" fmla="*/ 0 h 3"/>
                  <a:gd name="T20" fmla="*/ 8 w 8"/>
                  <a:gd name="T21" fmla="*/ 3 h 3"/>
                </a:gdLst>
                <a:ahLst/>
                <a:cxnLst>
                  <a:cxn ang="T12">
                    <a:pos x="T0" y="T1"/>
                  </a:cxn>
                  <a:cxn ang="T13">
                    <a:pos x="T2" y="T3"/>
                  </a:cxn>
                  <a:cxn ang="T14">
                    <a:pos x="T4" y="T5"/>
                  </a:cxn>
                  <a:cxn ang="T15">
                    <a:pos x="T6" y="T7"/>
                  </a:cxn>
                  <a:cxn ang="T16">
                    <a:pos x="T8" y="T9"/>
                  </a:cxn>
                  <a:cxn ang="T17">
                    <a:pos x="T10" y="T11"/>
                  </a:cxn>
                </a:cxnLst>
                <a:rect l="T18" t="T19" r="T20" b="T21"/>
                <a:pathLst>
                  <a:path w="8" h="3">
                    <a:moveTo>
                      <a:pt x="0" y="3"/>
                    </a:moveTo>
                    <a:lnTo>
                      <a:pt x="7" y="3"/>
                    </a:lnTo>
                    <a:lnTo>
                      <a:pt x="8" y="0"/>
                    </a:lnTo>
                    <a:lnTo>
                      <a:pt x="2" y="0"/>
                    </a:lnTo>
                    <a:lnTo>
                      <a:pt x="0" y="3"/>
                    </a:lnTo>
                    <a:close/>
                  </a:path>
                </a:pathLst>
              </a:custGeom>
              <a:solidFill>
                <a:srgbClr val="6487EB"/>
              </a:solidFill>
              <a:ln w="12700" cmpd="sng">
                <a:solidFill>
                  <a:schemeClr val="tx1"/>
                </a:solidFill>
                <a:prstDash val="solid"/>
                <a:round/>
                <a:headEnd/>
                <a:tailEnd/>
              </a:ln>
            </p:spPr>
            <p:txBody>
              <a:bodyPr/>
              <a:lstStyle/>
              <a:p>
                <a:endParaRPr lang="en-US"/>
              </a:p>
            </p:txBody>
          </p:sp>
          <p:sp>
            <p:nvSpPr>
              <p:cNvPr id="20698" name="Freeform 80"/>
              <p:cNvSpPr>
                <a:spLocks/>
              </p:cNvSpPr>
              <p:nvPr/>
            </p:nvSpPr>
            <p:spPr bwMode="auto">
              <a:xfrm>
                <a:off x="2026" y="3321"/>
                <a:ext cx="38" cy="24"/>
              </a:xfrm>
              <a:custGeom>
                <a:avLst/>
                <a:gdLst>
                  <a:gd name="T0" fmla="*/ 0 w 8"/>
                  <a:gd name="T1" fmla="*/ 19 h 5"/>
                  <a:gd name="T2" fmla="*/ 14 w 8"/>
                  <a:gd name="T3" fmla="*/ 24 h 5"/>
                  <a:gd name="T4" fmla="*/ 28 w 8"/>
                  <a:gd name="T5" fmla="*/ 24 h 5"/>
                  <a:gd name="T6" fmla="*/ 38 w 8"/>
                  <a:gd name="T7" fmla="*/ 10 h 5"/>
                  <a:gd name="T8" fmla="*/ 24 w 8"/>
                  <a:gd name="T9" fmla="*/ 0 h 5"/>
                  <a:gd name="T10" fmla="*/ 5 w 8"/>
                  <a:gd name="T11" fmla="*/ 10 h 5"/>
                  <a:gd name="T12" fmla="*/ 0 w 8"/>
                  <a:gd name="T13" fmla="*/ 19 h 5"/>
                  <a:gd name="T14" fmla="*/ 0 w 8"/>
                  <a:gd name="T15" fmla="*/ 19 h 5"/>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5"/>
                  <a:gd name="T26" fmla="*/ 8 w 8"/>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5">
                    <a:moveTo>
                      <a:pt x="0" y="4"/>
                    </a:moveTo>
                    <a:lnTo>
                      <a:pt x="3" y="5"/>
                    </a:lnTo>
                    <a:lnTo>
                      <a:pt x="6" y="5"/>
                    </a:lnTo>
                    <a:lnTo>
                      <a:pt x="8" y="2"/>
                    </a:lnTo>
                    <a:lnTo>
                      <a:pt x="5" y="0"/>
                    </a:lnTo>
                    <a:lnTo>
                      <a:pt x="1" y="2"/>
                    </a:lnTo>
                    <a:lnTo>
                      <a:pt x="0" y="4"/>
                    </a:lnTo>
                    <a:close/>
                  </a:path>
                </a:pathLst>
              </a:custGeom>
              <a:solidFill>
                <a:srgbClr val="6487EB"/>
              </a:solidFill>
              <a:ln w="12700" cmpd="sng">
                <a:solidFill>
                  <a:schemeClr val="tx1"/>
                </a:solidFill>
                <a:prstDash val="solid"/>
                <a:round/>
                <a:headEnd/>
                <a:tailEnd/>
              </a:ln>
            </p:spPr>
            <p:txBody>
              <a:bodyPr/>
              <a:lstStyle/>
              <a:p>
                <a:endParaRPr lang="en-US"/>
              </a:p>
            </p:txBody>
          </p:sp>
          <p:sp>
            <p:nvSpPr>
              <p:cNvPr id="20699" name="Freeform 81"/>
              <p:cNvSpPr>
                <a:spLocks/>
              </p:cNvSpPr>
              <p:nvPr/>
            </p:nvSpPr>
            <p:spPr bwMode="auto">
              <a:xfrm>
                <a:off x="1991" y="3321"/>
                <a:ext cx="20" cy="24"/>
              </a:xfrm>
              <a:custGeom>
                <a:avLst/>
                <a:gdLst>
                  <a:gd name="T0" fmla="*/ 0 w 4"/>
                  <a:gd name="T1" fmla="*/ 24 h 5"/>
                  <a:gd name="T2" fmla="*/ 20 w 4"/>
                  <a:gd name="T3" fmla="*/ 10 h 5"/>
                  <a:gd name="T4" fmla="*/ 20 w 4"/>
                  <a:gd name="T5" fmla="*/ 0 h 5"/>
                  <a:gd name="T6" fmla="*/ 0 w 4"/>
                  <a:gd name="T7" fmla="*/ 19 h 5"/>
                  <a:gd name="T8" fmla="*/ 0 w 4"/>
                  <a:gd name="T9" fmla="*/ 24 h 5"/>
                  <a:gd name="T10" fmla="*/ 0 w 4"/>
                  <a:gd name="T11" fmla="*/ 24 h 5"/>
                  <a:gd name="T12" fmla="*/ 0 60000 65536"/>
                  <a:gd name="T13" fmla="*/ 0 60000 65536"/>
                  <a:gd name="T14" fmla="*/ 0 60000 65536"/>
                  <a:gd name="T15" fmla="*/ 0 60000 65536"/>
                  <a:gd name="T16" fmla="*/ 0 60000 65536"/>
                  <a:gd name="T17" fmla="*/ 0 60000 65536"/>
                  <a:gd name="T18" fmla="*/ 0 w 4"/>
                  <a:gd name="T19" fmla="*/ 0 h 5"/>
                  <a:gd name="T20" fmla="*/ 4 w 4"/>
                  <a:gd name="T21" fmla="*/ 5 h 5"/>
                </a:gdLst>
                <a:ahLst/>
                <a:cxnLst>
                  <a:cxn ang="T12">
                    <a:pos x="T0" y="T1"/>
                  </a:cxn>
                  <a:cxn ang="T13">
                    <a:pos x="T2" y="T3"/>
                  </a:cxn>
                  <a:cxn ang="T14">
                    <a:pos x="T4" y="T5"/>
                  </a:cxn>
                  <a:cxn ang="T15">
                    <a:pos x="T6" y="T7"/>
                  </a:cxn>
                  <a:cxn ang="T16">
                    <a:pos x="T8" y="T9"/>
                  </a:cxn>
                  <a:cxn ang="T17">
                    <a:pos x="T10" y="T11"/>
                  </a:cxn>
                </a:cxnLst>
                <a:rect l="T18" t="T19" r="T20" b="T21"/>
                <a:pathLst>
                  <a:path w="4" h="5">
                    <a:moveTo>
                      <a:pt x="0" y="5"/>
                    </a:moveTo>
                    <a:lnTo>
                      <a:pt x="4" y="2"/>
                    </a:lnTo>
                    <a:lnTo>
                      <a:pt x="4" y="0"/>
                    </a:lnTo>
                    <a:lnTo>
                      <a:pt x="0" y="4"/>
                    </a:lnTo>
                    <a:lnTo>
                      <a:pt x="0" y="5"/>
                    </a:lnTo>
                    <a:close/>
                  </a:path>
                </a:pathLst>
              </a:custGeom>
              <a:solidFill>
                <a:srgbClr val="6487EB"/>
              </a:solidFill>
              <a:ln w="12700" cmpd="sng">
                <a:solidFill>
                  <a:schemeClr val="tx1"/>
                </a:solidFill>
                <a:prstDash val="solid"/>
                <a:round/>
                <a:headEnd/>
                <a:tailEnd/>
              </a:ln>
            </p:spPr>
            <p:txBody>
              <a:bodyPr/>
              <a:lstStyle/>
              <a:p>
                <a:endParaRPr lang="en-US"/>
              </a:p>
            </p:txBody>
          </p:sp>
          <p:sp>
            <p:nvSpPr>
              <p:cNvPr id="20700" name="Freeform 82"/>
              <p:cNvSpPr>
                <a:spLocks/>
              </p:cNvSpPr>
              <p:nvPr/>
            </p:nvSpPr>
            <p:spPr bwMode="auto">
              <a:xfrm>
                <a:off x="2128" y="3360"/>
                <a:ext cx="39" cy="34"/>
              </a:xfrm>
              <a:custGeom>
                <a:avLst/>
                <a:gdLst>
                  <a:gd name="T0" fmla="*/ 15 w 8"/>
                  <a:gd name="T1" fmla="*/ 34 h 7"/>
                  <a:gd name="T2" fmla="*/ 39 w 8"/>
                  <a:gd name="T3" fmla="*/ 34 h 7"/>
                  <a:gd name="T4" fmla="*/ 39 w 8"/>
                  <a:gd name="T5" fmla="*/ 19 h 7"/>
                  <a:gd name="T6" fmla="*/ 20 w 8"/>
                  <a:gd name="T7" fmla="*/ 0 h 7"/>
                  <a:gd name="T8" fmla="*/ 0 w 8"/>
                  <a:gd name="T9" fmla="*/ 10 h 7"/>
                  <a:gd name="T10" fmla="*/ 15 w 8"/>
                  <a:gd name="T11" fmla="*/ 34 h 7"/>
                  <a:gd name="T12" fmla="*/ 15 w 8"/>
                  <a:gd name="T13" fmla="*/ 34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3" y="7"/>
                    </a:moveTo>
                    <a:lnTo>
                      <a:pt x="8" y="7"/>
                    </a:lnTo>
                    <a:lnTo>
                      <a:pt x="8" y="4"/>
                    </a:lnTo>
                    <a:lnTo>
                      <a:pt x="4" y="0"/>
                    </a:lnTo>
                    <a:lnTo>
                      <a:pt x="0" y="2"/>
                    </a:lnTo>
                    <a:lnTo>
                      <a:pt x="3" y="7"/>
                    </a:lnTo>
                    <a:close/>
                  </a:path>
                </a:pathLst>
              </a:custGeom>
              <a:solidFill>
                <a:srgbClr val="6487EB"/>
              </a:solidFill>
              <a:ln w="12700" cmpd="sng">
                <a:solidFill>
                  <a:schemeClr val="tx1"/>
                </a:solidFill>
                <a:prstDash val="solid"/>
                <a:round/>
                <a:headEnd/>
                <a:tailEnd/>
              </a:ln>
            </p:spPr>
            <p:txBody>
              <a:bodyPr/>
              <a:lstStyle/>
              <a:p>
                <a:endParaRPr lang="en-US"/>
              </a:p>
            </p:txBody>
          </p:sp>
        </p:grpSp>
      </p:grpSp>
      <p:grpSp>
        <p:nvGrpSpPr>
          <p:cNvPr id="20486" name="Group 83"/>
          <p:cNvGrpSpPr>
            <a:grpSpLocks/>
          </p:cNvGrpSpPr>
          <p:nvPr/>
        </p:nvGrpSpPr>
        <p:grpSpPr bwMode="auto">
          <a:xfrm>
            <a:off x="4968875" y="1455738"/>
            <a:ext cx="3284538" cy="1911350"/>
            <a:chOff x="728" y="1077"/>
            <a:chExt cx="4371" cy="2247"/>
          </a:xfrm>
        </p:grpSpPr>
        <p:sp>
          <p:nvSpPr>
            <p:cNvPr id="20565" name="Freeform 84"/>
            <p:cNvSpPr>
              <a:spLocks/>
            </p:cNvSpPr>
            <p:nvPr/>
          </p:nvSpPr>
          <p:spPr bwMode="auto">
            <a:xfrm>
              <a:off x="4372" y="1453"/>
              <a:ext cx="522" cy="380"/>
            </a:xfrm>
            <a:custGeom>
              <a:avLst/>
              <a:gdLst>
                <a:gd name="T0" fmla="*/ 399 w 102"/>
                <a:gd name="T1" fmla="*/ 341 h 78"/>
                <a:gd name="T2" fmla="*/ 389 w 102"/>
                <a:gd name="T3" fmla="*/ 356 h 78"/>
                <a:gd name="T4" fmla="*/ 384 w 102"/>
                <a:gd name="T5" fmla="*/ 365 h 78"/>
                <a:gd name="T6" fmla="*/ 384 w 102"/>
                <a:gd name="T7" fmla="*/ 380 h 78"/>
                <a:gd name="T8" fmla="*/ 394 w 102"/>
                <a:gd name="T9" fmla="*/ 370 h 78"/>
                <a:gd name="T10" fmla="*/ 415 w 102"/>
                <a:gd name="T11" fmla="*/ 365 h 78"/>
                <a:gd name="T12" fmla="*/ 445 w 102"/>
                <a:gd name="T13" fmla="*/ 356 h 78"/>
                <a:gd name="T14" fmla="*/ 491 w 102"/>
                <a:gd name="T15" fmla="*/ 322 h 78"/>
                <a:gd name="T16" fmla="*/ 507 w 102"/>
                <a:gd name="T17" fmla="*/ 312 h 78"/>
                <a:gd name="T18" fmla="*/ 522 w 102"/>
                <a:gd name="T19" fmla="*/ 297 h 78"/>
                <a:gd name="T20" fmla="*/ 512 w 102"/>
                <a:gd name="T21" fmla="*/ 302 h 78"/>
                <a:gd name="T22" fmla="*/ 496 w 102"/>
                <a:gd name="T23" fmla="*/ 312 h 78"/>
                <a:gd name="T24" fmla="*/ 481 w 102"/>
                <a:gd name="T25" fmla="*/ 317 h 78"/>
                <a:gd name="T26" fmla="*/ 496 w 102"/>
                <a:gd name="T27" fmla="*/ 297 h 78"/>
                <a:gd name="T28" fmla="*/ 486 w 102"/>
                <a:gd name="T29" fmla="*/ 302 h 78"/>
                <a:gd name="T30" fmla="*/ 440 w 102"/>
                <a:gd name="T31" fmla="*/ 326 h 78"/>
                <a:gd name="T32" fmla="*/ 409 w 102"/>
                <a:gd name="T33" fmla="*/ 351 h 78"/>
                <a:gd name="T34" fmla="*/ 404 w 102"/>
                <a:gd name="T35" fmla="*/ 331 h 78"/>
                <a:gd name="T36" fmla="*/ 415 w 102"/>
                <a:gd name="T37" fmla="*/ 312 h 78"/>
                <a:gd name="T38" fmla="*/ 404 w 102"/>
                <a:gd name="T39" fmla="*/ 239 h 78"/>
                <a:gd name="T40" fmla="*/ 394 w 102"/>
                <a:gd name="T41" fmla="*/ 166 h 78"/>
                <a:gd name="T42" fmla="*/ 384 w 102"/>
                <a:gd name="T43" fmla="*/ 122 h 78"/>
                <a:gd name="T44" fmla="*/ 379 w 102"/>
                <a:gd name="T45" fmla="*/ 117 h 78"/>
                <a:gd name="T46" fmla="*/ 374 w 102"/>
                <a:gd name="T47" fmla="*/ 102 h 78"/>
                <a:gd name="T48" fmla="*/ 368 w 102"/>
                <a:gd name="T49" fmla="*/ 58 h 78"/>
                <a:gd name="T50" fmla="*/ 353 w 102"/>
                <a:gd name="T51" fmla="*/ 15 h 78"/>
                <a:gd name="T52" fmla="*/ 348 w 102"/>
                <a:gd name="T53" fmla="*/ 0 h 78"/>
                <a:gd name="T54" fmla="*/ 261 w 102"/>
                <a:gd name="T55" fmla="*/ 19 h 78"/>
                <a:gd name="T56" fmla="*/ 215 w 102"/>
                <a:gd name="T57" fmla="*/ 68 h 78"/>
                <a:gd name="T58" fmla="*/ 210 w 102"/>
                <a:gd name="T59" fmla="*/ 88 h 78"/>
                <a:gd name="T60" fmla="*/ 184 w 102"/>
                <a:gd name="T61" fmla="*/ 112 h 78"/>
                <a:gd name="T62" fmla="*/ 194 w 102"/>
                <a:gd name="T63" fmla="*/ 122 h 78"/>
                <a:gd name="T64" fmla="*/ 194 w 102"/>
                <a:gd name="T65" fmla="*/ 132 h 78"/>
                <a:gd name="T66" fmla="*/ 200 w 102"/>
                <a:gd name="T67" fmla="*/ 156 h 78"/>
                <a:gd name="T68" fmla="*/ 154 w 102"/>
                <a:gd name="T69" fmla="*/ 190 h 78"/>
                <a:gd name="T70" fmla="*/ 97 w 102"/>
                <a:gd name="T71" fmla="*/ 190 h 78"/>
                <a:gd name="T72" fmla="*/ 46 w 102"/>
                <a:gd name="T73" fmla="*/ 205 h 78"/>
                <a:gd name="T74" fmla="*/ 31 w 102"/>
                <a:gd name="T75" fmla="*/ 224 h 78"/>
                <a:gd name="T76" fmla="*/ 46 w 102"/>
                <a:gd name="T77" fmla="*/ 253 h 78"/>
                <a:gd name="T78" fmla="*/ 10 w 102"/>
                <a:gd name="T79" fmla="*/ 292 h 78"/>
                <a:gd name="T80" fmla="*/ 287 w 102"/>
                <a:gd name="T81" fmla="*/ 268 h 78"/>
                <a:gd name="T82" fmla="*/ 292 w 102"/>
                <a:gd name="T83" fmla="*/ 278 h 78"/>
                <a:gd name="T84" fmla="*/ 302 w 102"/>
                <a:gd name="T85" fmla="*/ 283 h 78"/>
                <a:gd name="T86" fmla="*/ 317 w 102"/>
                <a:gd name="T87" fmla="*/ 307 h 78"/>
                <a:gd name="T88" fmla="*/ 338 w 102"/>
                <a:gd name="T89" fmla="*/ 312 h 7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2"/>
                <a:gd name="T136" fmla="*/ 0 h 78"/>
                <a:gd name="T137" fmla="*/ 102 w 102"/>
                <a:gd name="T138" fmla="*/ 78 h 7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2" h="78">
                  <a:moveTo>
                    <a:pt x="66" y="64"/>
                  </a:moveTo>
                  <a:lnTo>
                    <a:pt x="77" y="68"/>
                  </a:lnTo>
                  <a:lnTo>
                    <a:pt x="78" y="70"/>
                  </a:lnTo>
                  <a:lnTo>
                    <a:pt x="77" y="71"/>
                  </a:lnTo>
                  <a:lnTo>
                    <a:pt x="77" y="72"/>
                  </a:lnTo>
                  <a:lnTo>
                    <a:pt x="76" y="73"/>
                  </a:lnTo>
                  <a:lnTo>
                    <a:pt x="76" y="75"/>
                  </a:lnTo>
                  <a:lnTo>
                    <a:pt x="75" y="75"/>
                  </a:lnTo>
                  <a:lnTo>
                    <a:pt x="74" y="77"/>
                  </a:lnTo>
                  <a:lnTo>
                    <a:pt x="74" y="78"/>
                  </a:lnTo>
                  <a:lnTo>
                    <a:pt x="75" y="78"/>
                  </a:lnTo>
                  <a:lnTo>
                    <a:pt x="75" y="77"/>
                  </a:lnTo>
                  <a:lnTo>
                    <a:pt x="77" y="76"/>
                  </a:lnTo>
                  <a:lnTo>
                    <a:pt x="78" y="76"/>
                  </a:lnTo>
                  <a:lnTo>
                    <a:pt x="81" y="76"/>
                  </a:lnTo>
                  <a:lnTo>
                    <a:pt x="81" y="75"/>
                  </a:lnTo>
                  <a:lnTo>
                    <a:pt x="84" y="75"/>
                  </a:lnTo>
                  <a:lnTo>
                    <a:pt x="86" y="74"/>
                  </a:lnTo>
                  <a:lnTo>
                    <a:pt x="87" y="73"/>
                  </a:lnTo>
                  <a:lnTo>
                    <a:pt x="88" y="72"/>
                  </a:lnTo>
                  <a:lnTo>
                    <a:pt x="94" y="67"/>
                  </a:lnTo>
                  <a:lnTo>
                    <a:pt x="96" y="66"/>
                  </a:lnTo>
                  <a:lnTo>
                    <a:pt x="97" y="65"/>
                  </a:lnTo>
                  <a:lnTo>
                    <a:pt x="98" y="65"/>
                  </a:lnTo>
                  <a:lnTo>
                    <a:pt x="99" y="64"/>
                  </a:lnTo>
                  <a:lnTo>
                    <a:pt x="100" y="63"/>
                  </a:lnTo>
                  <a:lnTo>
                    <a:pt x="101" y="63"/>
                  </a:lnTo>
                  <a:lnTo>
                    <a:pt x="102" y="61"/>
                  </a:lnTo>
                  <a:lnTo>
                    <a:pt x="100" y="62"/>
                  </a:lnTo>
                  <a:lnTo>
                    <a:pt x="99" y="62"/>
                  </a:lnTo>
                  <a:lnTo>
                    <a:pt x="97" y="63"/>
                  </a:lnTo>
                  <a:lnTo>
                    <a:pt x="97" y="64"/>
                  </a:lnTo>
                  <a:lnTo>
                    <a:pt x="96" y="65"/>
                  </a:lnTo>
                  <a:lnTo>
                    <a:pt x="95" y="66"/>
                  </a:lnTo>
                  <a:lnTo>
                    <a:pt x="94" y="65"/>
                  </a:lnTo>
                  <a:lnTo>
                    <a:pt x="95" y="64"/>
                  </a:lnTo>
                  <a:lnTo>
                    <a:pt x="96" y="63"/>
                  </a:lnTo>
                  <a:lnTo>
                    <a:pt x="97" y="61"/>
                  </a:lnTo>
                  <a:lnTo>
                    <a:pt x="97" y="60"/>
                  </a:lnTo>
                  <a:lnTo>
                    <a:pt x="96" y="61"/>
                  </a:lnTo>
                  <a:lnTo>
                    <a:pt x="95" y="62"/>
                  </a:lnTo>
                  <a:lnTo>
                    <a:pt x="94" y="63"/>
                  </a:lnTo>
                  <a:lnTo>
                    <a:pt x="91" y="65"/>
                  </a:lnTo>
                  <a:lnTo>
                    <a:pt x="86" y="67"/>
                  </a:lnTo>
                  <a:lnTo>
                    <a:pt x="83" y="69"/>
                  </a:lnTo>
                  <a:lnTo>
                    <a:pt x="81" y="70"/>
                  </a:lnTo>
                  <a:lnTo>
                    <a:pt x="80" y="72"/>
                  </a:lnTo>
                  <a:lnTo>
                    <a:pt x="79" y="71"/>
                  </a:lnTo>
                  <a:lnTo>
                    <a:pt x="79" y="70"/>
                  </a:lnTo>
                  <a:lnTo>
                    <a:pt x="79" y="68"/>
                  </a:lnTo>
                  <a:lnTo>
                    <a:pt x="81" y="67"/>
                  </a:lnTo>
                  <a:lnTo>
                    <a:pt x="79" y="66"/>
                  </a:lnTo>
                  <a:lnTo>
                    <a:pt x="81" y="64"/>
                  </a:lnTo>
                  <a:lnTo>
                    <a:pt x="81" y="63"/>
                  </a:lnTo>
                  <a:lnTo>
                    <a:pt x="81" y="62"/>
                  </a:lnTo>
                  <a:lnTo>
                    <a:pt x="79" y="49"/>
                  </a:lnTo>
                  <a:lnTo>
                    <a:pt x="78" y="49"/>
                  </a:lnTo>
                  <a:lnTo>
                    <a:pt x="78" y="37"/>
                  </a:lnTo>
                  <a:lnTo>
                    <a:pt x="77" y="34"/>
                  </a:lnTo>
                  <a:lnTo>
                    <a:pt x="76" y="32"/>
                  </a:lnTo>
                  <a:lnTo>
                    <a:pt x="76" y="29"/>
                  </a:lnTo>
                  <a:lnTo>
                    <a:pt x="75" y="25"/>
                  </a:lnTo>
                  <a:lnTo>
                    <a:pt x="74" y="23"/>
                  </a:lnTo>
                  <a:lnTo>
                    <a:pt x="73" y="23"/>
                  </a:lnTo>
                  <a:lnTo>
                    <a:pt x="74" y="24"/>
                  </a:lnTo>
                  <a:lnTo>
                    <a:pt x="73" y="24"/>
                  </a:lnTo>
                  <a:lnTo>
                    <a:pt x="73" y="23"/>
                  </a:lnTo>
                  <a:lnTo>
                    <a:pt x="73" y="21"/>
                  </a:lnTo>
                  <a:lnTo>
                    <a:pt x="71" y="16"/>
                  </a:lnTo>
                  <a:lnTo>
                    <a:pt x="71" y="14"/>
                  </a:lnTo>
                  <a:lnTo>
                    <a:pt x="72" y="12"/>
                  </a:lnTo>
                  <a:lnTo>
                    <a:pt x="71" y="9"/>
                  </a:lnTo>
                  <a:lnTo>
                    <a:pt x="69" y="4"/>
                  </a:lnTo>
                  <a:lnTo>
                    <a:pt x="69" y="3"/>
                  </a:lnTo>
                  <a:lnTo>
                    <a:pt x="68" y="3"/>
                  </a:lnTo>
                  <a:lnTo>
                    <a:pt x="69" y="2"/>
                  </a:lnTo>
                  <a:lnTo>
                    <a:pt x="68" y="0"/>
                  </a:lnTo>
                  <a:lnTo>
                    <a:pt x="52" y="4"/>
                  </a:lnTo>
                  <a:lnTo>
                    <a:pt x="51" y="4"/>
                  </a:lnTo>
                  <a:lnTo>
                    <a:pt x="50" y="5"/>
                  </a:lnTo>
                  <a:lnTo>
                    <a:pt x="46" y="9"/>
                  </a:lnTo>
                  <a:lnTo>
                    <a:pt x="42" y="14"/>
                  </a:lnTo>
                  <a:lnTo>
                    <a:pt x="41" y="15"/>
                  </a:lnTo>
                  <a:lnTo>
                    <a:pt x="42" y="16"/>
                  </a:lnTo>
                  <a:lnTo>
                    <a:pt x="41" y="18"/>
                  </a:lnTo>
                  <a:lnTo>
                    <a:pt x="40" y="19"/>
                  </a:lnTo>
                  <a:lnTo>
                    <a:pt x="36" y="22"/>
                  </a:lnTo>
                  <a:lnTo>
                    <a:pt x="36" y="23"/>
                  </a:lnTo>
                  <a:lnTo>
                    <a:pt x="36" y="25"/>
                  </a:lnTo>
                  <a:lnTo>
                    <a:pt x="37" y="25"/>
                  </a:lnTo>
                  <a:lnTo>
                    <a:pt x="38" y="25"/>
                  </a:lnTo>
                  <a:lnTo>
                    <a:pt x="39" y="26"/>
                  </a:lnTo>
                  <a:lnTo>
                    <a:pt x="38" y="27"/>
                  </a:lnTo>
                  <a:lnTo>
                    <a:pt x="38" y="29"/>
                  </a:lnTo>
                  <a:lnTo>
                    <a:pt x="39" y="30"/>
                  </a:lnTo>
                  <a:lnTo>
                    <a:pt x="39" y="32"/>
                  </a:lnTo>
                  <a:lnTo>
                    <a:pt x="36" y="34"/>
                  </a:lnTo>
                  <a:lnTo>
                    <a:pt x="33" y="38"/>
                  </a:lnTo>
                  <a:lnTo>
                    <a:pt x="30" y="39"/>
                  </a:lnTo>
                  <a:lnTo>
                    <a:pt x="23" y="40"/>
                  </a:lnTo>
                  <a:lnTo>
                    <a:pt x="21" y="39"/>
                  </a:lnTo>
                  <a:lnTo>
                    <a:pt x="19" y="39"/>
                  </a:lnTo>
                  <a:lnTo>
                    <a:pt x="16" y="39"/>
                  </a:lnTo>
                  <a:lnTo>
                    <a:pt x="13" y="40"/>
                  </a:lnTo>
                  <a:lnTo>
                    <a:pt x="9" y="42"/>
                  </a:lnTo>
                  <a:lnTo>
                    <a:pt x="7" y="43"/>
                  </a:lnTo>
                  <a:lnTo>
                    <a:pt x="6" y="45"/>
                  </a:lnTo>
                  <a:lnTo>
                    <a:pt x="6" y="46"/>
                  </a:lnTo>
                  <a:lnTo>
                    <a:pt x="9" y="50"/>
                  </a:lnTo>
                  <a:lnTo>
                    <a:pt x="10" y="51"/>
                  </a:lnTo>
                  <a:lnTo>
                    <a:pt x="9" y="52"/>
                  </a:lnTo>
                  <a:lnTo>
                    <a:pt x="8" y="53"/>
                  </a:lnTo>
                  <a:lnTo>
                    <a:pt x="7" y="55"/>
                  </a:lnTo>
                  <a:lnTo>
                    <a:pt x="2" y="60"/>
                  </a:lnTo>
                  <a:lnTo>
                    <a:pt x="0" y="62"/>
                  </a:lnTo>
                  <a:lnTo>
                    <a:pt x="1" y="66"/>
                  </a:lnTo>
                  <a:lnTo>
                    <a:pt x="56" y="55"/>
                  </a:lnTo>
                  <a:lnTo>
                    <a:pt x="57" y="56"/>
                  </a:lnTo>
                  <a:lnTo>
                    <a:pt x="57" y="57"/>
                  </a:lnTo>
                  <a:lnTo>
                    <a:pt x="58" y="57"/>
                  </a:lnTo>
                  <a:lnTo>
                    <a:pt x="58" y="58"/>
                  </a:lnTo>
                  <a:lnTo>
                    <a:pt x="59" y="58"/>
                  </a:lnTo>
                  <a:lnTo>
                    <a:pt x="61" y="61"/>
                  </a:lnTo>
                  <a:lnTo>
                    <a:pt x="61" y="62"/>
                  </a:lnTo>
                  <a:lnTo>
                    <a:pt x="62" y="63"/>
                  </a:lnTo>
                  <a:lnTo>
                    <a:pt x="65" y="64"/>
                  </a:lnTo>
                  <a:lnTo>
                    <a:pt x="66" y="64"/>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66" name="Freeform 85"/>
            <p:cNvSpPr>
              <a:spLocks/>
            </p:cNvSpPr>
            <p:nvPr/>
          </p:nvSpPr>
          <p:spPr bwMode="auto">
            <a:xfrm>
              <a:off x="4720" y="1428"/>
              <a:ext cx="118" cy="205"/>
            </a:xfrm>
            <a:custGeom>
              <a:avLst/>
              <a:gdLst>
                <a:gd name="T0" fmla="*/ 0 w 23"/>
                <a:gd name="T1" fmla="*/ 24 h 42"/>
                <a:gd name="T2" fmla="*/ 5 w 23"/>
                <a:gd name="T3" fmla="*/ 34 h 42"/>
                <a:gd name="T4" fmla="*/ 0 w 23"/>
                <a:gd name="T5" fmla="*/ 39 h 42"/>
                <a:gd name="T6" fmla="*/ 5 w 23"/>
                <a:gd name="T7" fmla="*/ 39 h 42"/>
                <a:gd name="T8" fmla="*/ 5 w 23"/>
                <a:gd name="T9" fmla="*/ 44 h 42"/>
                <a:gd name="T10" fmla="*/ 15 w 23"/>
                <a:gd name="T11" fmla="*/ 68 h 42"/>
                <a:gd name="T12" fmla="*/ 21 w 23"/>
                <a:gd name="T13" fmla="*/ 83 h 42"/>
                <a:gd name="T14" fmla="*/ 15 w 23"/>
                <a:gd name="T15" fmla="*/ 93 h 42"/>
                <a:gd name="T16" fmla="*/ 15 w 23"/>
                <a:gd name="T17" fmla="*/ 103 h 42"/>
                <a:gd name="T18" fmla="*/ 26 w 23"/>
                <a:gd name="T19" fmla="*/ 127 h 42"/>
                <a:gd name="T20" fmla="*/ 26 w 23"/>
                <a:gd name="T21" fmla="*/ 137 h 42"/>
                <a:gd name="T22" fmla="*/ 26 w 23"/>
                <a:gd name="T23" fmla="*/ 142 h 42"/>
                <a:gd name="T24" fmla="*/ 31 w 23"/>
                <a:gd name="T25" fmla="*/ 142 h 42"/>
                <a:gd name="T26" fmla="*/ 26 w 23"/>
                <a:gd name="T27" fmla="*/ 137 h 42"/>
                <a:gd name="T28" fmla="*/ 31 w 23"/>
                <a:gd name="T29" fmla="*/ 137 h 42"/>
                <a:gd name="T30" fmla="*/ 36 w 23"/>
                <a:gd name="T31" fmla="*/ 146 h 42"/>
                <a:gd name="T32" fmla="*/ 41 w 23"/>
                <a:gd name="T33" fmla="*/ 166 h 42"/>
                <a:gd name="T34" fmla="*/ 41 w 23"/>
                <a:gd name="T35" fmla="*/ 181 h 42"/>
                <a:gd name="T36" fmla="*/ 46 w 23"/>
                <a:gd name="T37" fmla="*/ 190 h 42"/>
                <a:gd name="T38" fmla="*/ 51 w 23"/>
                <a:gd name="T39" fmla="*/ 205 h 42"/>
                <a:gd name="T40" fmla="*/ 103 w 23"/>
                <a:gd name="T41" fmla="*/ 195 h 42"/>
                <a:gd name="T42" fmla="*/ 97 w 23"/>
                <a:gd name="T43" fmla="*/ 190 h 42"/>
                <a:gd name="T44" fmla="*/ 92 w 23"/>
                <a:gd name="T45" fmla="*/ 185 h 42"/>
                <a:gd name="T46" fmla="*/ 92 w 23"/>
                <a:gd name="T47" fmla="*/ 181 h 42"/>
                <a:gd name="T48" fmla="*/ 97 w 23"/>
                <a:gd name="T49" fmla="*/ 176 h 42"/>
                <a:gd name="T50" fmla="*/ 92 w 23"/>
                <a:gd name="T51" fmla="*/ 166 h 42"/>
                <a:gd name="T52" fmla="*/ 92 w 23"/>
                <a:gd name="T53" fmla="*/ 132 h 42"/>
                <a:gd name="T54" fmla="*/ 92 w 23"/>
                <a:gd name="T55" fmla="*/ 122 h 42"/>
                <a:gd name="T56" fmla="*/ 97 w 23"/>
                <a:gd name="T57" fmla="*/ 103 h 42"/>
                <a:gd name="T58" fmla="*/ 97 w 23"/>
                <a:gd name="T59" fmla="*/ 93 h 42"/>
                <a:gd name="T60" fmla="*/ 97 w 23"/>
                <a:gd name="T61" fmla="*/ 83 h 42"/>
                <a:gd name="T62" fmla="*/ 97 w 23"/>
                <a:gd name="T63" fmla="*/ 73 h 42"/>
                <a:gd name="T64" fmla="*/ 97 w 23"/>
                <a:gd name="T65" fmla="*/ 68 h 42"/>
                <a:gd name="T66" fmla="*/ 97 w 23"/>
                <a:gd name="T67" fmla="*/ 63 h 42"/>
                <a:gd name="T68" fmla="*/ 113 w 23"/>
                <a:gd name="T69" fmla="*/ 54 h 42"/>
                <a:gd name="T70" fmla="*/ 118 w 23"/>
                <a:gd name="T71" fmla="*/ 34 h 42"/>
                <a:gd name="T72" fmla="*/ 113 w 23"/>
                <a:gd name="T73" fmla="*/ 24 h 42"/>
                <a:gd name="T74" fmla="*/ 113 w 23"/>
                <a:gd name="T75" fmla="*/ 15 h 42"/>
                <a:gd name="T76" fmla="*/ 113 w 23"/>
                <a:gd name="T77" fmla="*/ 15 h 42"/>
                <a:gd name="T78" fmla="*/ 113 w 23"/>
                <a:gd name="T79" fmla="*/ 10 h 42"/>
                <a:gd name="T80" fmla="*/ 108 w 23"/>
                <a:gd name="T81" fmla="*/ 0 h 42"/>
                <a:gd name="T82" fmla="*/ 0 w 23"/>
                <a:gd name="T83" fmla="*/ 24 h 42"/>
                <a:gd name="T84" fmla="*/ 0 w 23"/>
                <a:gd name="T85" fmla="*/ 24 h 4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42"/>
                <a:gd name="T131" fmla="*/ 23 w 23"/>
                <a:gd name="T132" fmla="*/ 42 h 4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42">
                  <a:moveTo>
                    <a:pt x="0" y="5"/>
                  </a:moveTo>
                  <a:lnTo>
                    <a:pt x="1" y="7"/>
                  </a:lnTo>
                  <a:lnTo>
                    <a:pt x="0" y="8"/>
                  </a:lnTo>
                  <a:lnTo>
                    <a:pt x="1" y="8"/>
                  </a:lnTo>
                  <a:lnTo>
                    <a:pt x="1" y="9"/>
                  </a:lnTo>
                  <a:lnTo>
                    <a:pt x="3" y="14"/>
                  </a:lnTo>
                  <a:lnTo>
                    <a:pt x="4" y="17"/>
                  </a:lnTo>
                  <a:lnTo>
                    <a:pt x="3" y="19"/>
                  </a:lnTo>
                  <a:lnTo>
                    <a:pt x="3" y="21"/>
                  </a:lnTo>
                  <a:lnTo>
                    <a:pt x="5" y="26"/>
                  </a:lnTo>
                  <a:lnTo>
                    <a:pt x="5" y="28"/>
                  </a:lnTo>
                  <a:lnTo>
                    <a:pt x="5" y="29"/>
                  </a:lnTo>
                  <a:lnTo>
                    <a:pt x="6" y="29"/>
                  </a:lnTo>
                  <a:lnTo>
                    <a:pt x="5" y="28"/>
                  </a:lnTo>
                  <a:lnTo>
                    <a:pt x="6" y="28"/>
                  </a:lnTo>
                  <a:lnTo>
                    <a:pt x="7" y="30"/>
                  </a:lnTo>
                  <a:lnTo>
                    <a:pt x="8" y="34"/>
                  </a:lnTo>
                  <a:lnTo>
                    <a:pt x="8" y="37"/>
                  </a:lnTo>
                  <a:lnTo>
                    <a:pt x="9" y="39"/>
                  </a:lnTo>
                  <a:lnTo>
                    <a:pt x="10" y="42"/>
                  </a:lnTo>
                  <a:lnTo>
                    <a:pt x="20" y="40"/>
                  </a:lnTo>
                  <a:lnTo>
                    <a:pt x="19" y="39"/>
                  </a:lnTo>
                  <a:lnTo>
                    <a:pt x="18" y="38"/>
                  </a:lnTo>
                  <a:lnTo>
                    <a:pt x="18" y="37"/>
                  </a:lnTo>
                  <a:lnTo>
                    <a:pt x="19" y="36"/>
                  </a:lnTo>
                  <a:lnTo>
                    <a:pt x="18" y="34"/>
                  </a:lnTo>
                  <a:lnTo>
                    <a:pt x="18" y="27"/>
                  </a:lnTo>
                  <a:lnTo>
                    <a:pt x="18" y="25"/>
                  </a:lnTo>
                  <a:lnTo>
                    <a:pt x="19" y="21"/>
                  </a:lnTo>
                  <a:lnTo>
                    <a:pt x="19" y="19"/>
                  </a:lnTo>
                  <a:lnTo>
                    <a:pt x="19" y="17"/>
                  </a:lnTo>
                  <a:lnTo>
                    <a:pt x="19" y="15"/>
                  </a:lnTo>
                  <a:lnTo>
                    <a:pt x="19" y="14"/>
                  </a:lnTo>
                  <a:lnTo>
                    <a:pt x="19" y="13"/>
                  </a:lnTo>
                  <a:lnTo>
                    <a:pt x="22" y="11"/>
                  </a:lnTo>
                  <a:lnTo>
                    <a:pt x="23" y="7"/>
                  </a:lnTo>
                  <a:lnTo>
                    <a:pt x="22" y="5"/>
                  </a:lnTo>
                  <a:lnTo>
                    <a:pt x="22" y="3"/>
                  </a:lnTo>
                  <a:lnTo>
                    <a:pt x="22" y="2"/>
                  </a:lnTo>
                  <a:lnTo>
                    <a:pt x="21" y="0"/>
                  </a:lnTo>
                  <a:lnTo>
                    <a:pt x="0" y="5"/>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567" name="Freeform 86"/>
            <p:cNvSpPr>
              <a:spLocks/>
            </p:cNvSpPr>
            <p:nvPr/>
          </p:nvSpPr>
          <p:spPr bwMode="auto">
            <a:xfrm>
              <a:off x="4689" y="1765"/>
              <a:ext cx="98" cy="205"/>
            </a:xfrm>
            <a:custGeom>
              <a:avLst/>
              <a:gdLst>
                <a:gd name="T0" fmla="*/ 0 w 19"/>
                <a:gd name="T1" fmla="*/ 151 h 42"/>
                <a:gd name="T2" fmla="*/ 0 w 19"/>
                <a:gd name="T3" fmla="*/ 156 h 42"/>
                <a:gd name="T4" fmla="*/ 10 w 19"/>
                <a:gd name="T5" fmla="*/ 166 h 42"/>
                <a:gd name="T6" fmla="*/ 31 w 19"/>
                <a:gd name="T7" fmla="*/ 181 h 42"/>
                <a:gd name="T8" fmla="*/ 46 w 19"/>
                <a:gd name="T9" fmla="*/ 185 h 42"/>
                <a:gd name="T10" fmla="*/ 52 w 19"/>
                <a:gd name="T11" fmla="*/ 195 h 42"/>
                <a:gd name="T12" fmla="*/ 57 w 19"/>
                <a:gd name="T13" fmla="*/ 205 h 42"/>
                <a:gd name="T14" fmla="*/ 67 w 19"/>
                <a:gd name="T15" fmla="*/ 190 h 42"/>
                <a:gd name="T16" fmla="*/ 72 w 19"/>
                <a:gd name="T17" fmla="*/ 171 h 42"/>
                <a:gd name="T18" fmla="*/ 88 w 19"/>
                <a:gd name="T19" fmla="*/ 146 h 42"/>
                <a:gd name="T20" fmla="*/ 98 w 19"/>
                <a:gd name="T21" fmla="*/ 127 h 42"/>
                <a:gd name="T22" fmla="*/ 93 w 19"/>
                <a:gd name="T23" fmla="*/ 93 h 42"/>
                <a:gd name="T24" fmla="*/ 88 w 19"/>
                <a:gd name="T25" fmla="*/ 63 h 42"/>
                <a:gd name="T26" fmla="*/ 72 w 19"/>
                <a:gd name="T27" fmla="*/ 68 h 42"/>
                <a:gd name="T28" fmla="*/ 67 w 19"/>
                <a:gd name="T29" fmla="*/ 68 h 42"/>
                <a:gd name="T30" fmla="*/ 62 w 19"/>
                <a:gd name="T31" fmla="*/ 68 h 42"/>
                <a:gd name="T32" fmla="*/ 67 w 19"/>
                <a:gd name="T33" fmla="*/ 54 h 42"/>
                <a:gd name="T34" fmla="*/ 72 w 19"/>
                <a:gd name="T35" fmla="*/ 54 h 42"/>
                <a:gd name="T36" fmla="*/ 77 w 19"/>
                <a:gd name="T37" fmla="*/ 39 h 42"/>
                <a:gd name="T38" fmla="*/ 83 w 19"/>
                <a:gd name="T39" fmla="*/ 29 h 42"/>
                <a:gd name="T40" fmla="*/ 21 w 19"/>
                <a:gd name="T41" fmla="*/ 0 h 42"/>
                <a:gd name="T42" fmla="*/ 15 w 19"/>
                <a:gd name="T43" fmla="*/ 10 h 42"/>
                <a:gd name="T44" fmla="*/ 10 w 19"/>
                <a:gd name="T45" fmla="*/ 29 h 42"/>
                <a:gd name="T46" fmla="*/ 0 w 19"/>
                <a:gd name="T47" fmla="*/ 39 h 42"/>
                <a:gd name="T48" fmla="*/ 5 w 19"/>
                <a:gd name="T49" fmla="*/ 44 h 42"/>
                <a:gd name="T50" fmla="*/ 5 w 19"/>
                <a:gd name="T51" fmla="*/ 54 h 42"/>
                <a:gd name="T52" fmla="*/ 5 w 19"/>
                <a:gd name="T53" fmla="*/ 73 h 42"/>
                <a:gd name="T54" fmla="*/ 15 w 19"/>
                <a:gd name="T55" fmla="*/ 83 h 42"/>
                <a:gd name="T56" fmla="*/ 26 w 19"/>
                <a:gd name="T57" fmla="*/ 88 h 42"/>
                <a:gd name="T58" fmla="*/ 36 w 19"/>
                <a:gd name="T59" fmla="*/ 93 h 42"/>
                <a:gd name="T60" fmla="*/ 46 w 19"/>
                <a:gd name="T61" fmla="*/ 103 h 42"/>
                <a:gd name="T62" fmla="*/ 21 w 19"/>
                <a:gd name="T63" fmla="*/ 117 h 42"/>
                <a:gd name="T64" fmla="*/ 5 w 19"/>
                <a:gd name="T65" fmla="*/ 137 h 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
                <a:gd name="T100" fmla="*/ 0 h 42"/>
                <a:gd name="T101" fmla="*/ 19 w 19"/>
                <a:gd name="T102" fmla="*/ 42 h 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 h="42">
                  <a:moveTo>
                    <a:pt x="1" y="28"/>
                  </a:moveTo>
                  <a:lnTo>
                    <a:pt x="0" y="31"/>
                  </a:lnTo>
                  <a:lnTo>
                    <a:pt x="0" y="32"/>
                  </a:lnTo>
                  <a:lnTo>
                    <a:pt x="1" y="33"/>
                  </a:lnTo>
                  <a:lnTo>
                    <a:pt x="2" y="34"/>
                  </a:lnTo>
                  <a:lnTo>
                    <a:pt x="3" y="35"/>
                  </a:lnTo>
                  <a:lnTo>
                    <a:pt x="6" y="37"/>
                  </a:lnTo>
                  <a:lnTo>
                    <a:pt x="7" y="37"/>
                  </a:lnTo>
                  <a:lnTo>
                    <a:pt x="9" y="38"/>
                  </a:lnTo>
                  <a:lnTo>
                    <a:pt x="10" y="38"/>
                  </a:lnTo>
                  <a:lnTo>
                    <a:pt x="10" y="40"/>
                  </a:lnTo>
                  <a:lnTo>
                    <a:pt x="10" y="41"/>
                  </a:lnTo>
                  <a:lnTo>
                    <a:pt x="11" y="42"/>
                  </a:lnTo>
                  <a:lnTo>
                    <a:pt x="12" y="41"/>
                  </a:lnTo>
                  <a:lnTo>
                    <a:pt x="13" y="39"/>
                  </a:lnTo>
                  <a:lnTo>
                    <a:pt x="13" y="37"/>
                  </a:lnTo>
                  <a:lnTo>
                    <a:pt x="14" y="35"/>
                  </a:lnTo>
                  <a:lnTo>
                    <a:pt x="15" y="33"/>
                  </a:lnTo>
                  <a:lnTo>
                    <a:pt x="17" y="30"/>
                  </a:lnTo>
                  <a:lnTo>
                    <a:pt x="18" y="28"/>
                  </a:lnTo>
                  <a:lnTo>
                    <a:pt x="19" y="26"/>
                  </a:lnTo>
                  <a:lnTo>
                    <a:pt x="18" y="25"/>
                  </a:lnTo>
                  <a:lnTo>
                    <a:pt x="18" y="19"/>
                  </a:lnTo>
                  <a:lnTo>
                    <a:pt x="18" y="15"/>
                  </a:lnTo>
                  <a:lnTo>
                    <a:pt x="17" y="13"/>
                  </a:lnTo>
                  <a:lnTo>
                    <a:pt x="15" y="14"/>
                  </a:lnTo>
                  <a:lnTo>
                    <a:pt x="14" y="14"/>
                  </a:lnTo>
                  <a:lnTo>
                    <a:pt x="13" y="14"/>
                  </a:lnTo>
                  <a:lnTo>
                    <a:pt x="12" y="14"/>
                  </a:lnTo>
                  <a:lnTo>
                    <a:pt x="12" y="13"/>
                  </a:lnTo>
                  <a:lnTo>
                    <a:pt x="13" y="11"/>
                  </a:lnTo>
                  <a:lnTo>
                    <a:pt x="14" y="11"/>
                  </a:lnTo>
                  <a:lnTo>
                    <a:pt x="14" y="9"/>
                  </a:lnTo>
                  <a:lnTo>
                    <a:pt x="15" y="8"/>
                  </a:lnTo>
                  <a:lnTo>
                    <a:pt x="15" y="7"/>
                  </a:lnTo>
                  <a:lnTo>
                    <a:pt x="16" y="6"/>
                  </a:lnTo>
                  <a:lnTo>
                    <a:pt x="15" y="4"/>
                  </a:lnTo>
                  <a:lnTo>
                    <a:pt x="4" y="0"/>
                  </a:lnTo>
                  <a:lnTo>
                    <a:pt x="4" y="1"/>
                  </a:lnTo>
                  <a:lnTo>
                    <a:pt x="3" y="2"/>
                  </a:lnTo>
                  <a:lnTo>
                    <a:pt x="3" y="3"/>
                  </a:lnTo>
                  <a:lnTo>
                    <a:pt x="2" y="6"/>
                  </a:lnTo>
                  <a:lnTo>
                    <a:pt x="1" y="7"/>
                  </a:lnTo>
                  <a:lnTo>
                    <a:pt x="0" y="8"/>
                  </a:lnTo>
                  <a:lnTo>
                    <a:pt x="1" y="9"/>
                  </a:lnTo>
                  <a:lnTo>
                    <a:pt x="2" y="11"/>
                  </a:lnTo>
                  <a:lnTo>
                    <a:pt x="1" y="11"/>
                  </a:lnTo>
                  <a:lnTo>
                    <a:pt x="1" y="14"/>
                  </a:lnTo>
                  <a:lnTo>
                    <a:pt x="1" y="15"/>
                  </a:lnTo>
                  <a:lnTo>
                    <a:pt x="3" y="15"/>
                  </a:lnTo>
                  <a:lnTo>
                    <a:pt x="3" y="17"/>
                  </a:lnTo>
                  <a:lnTo>
                    <a:pt x="5" y="17"/>
                  </a:lnTo>
                  <a:lnTo>
                    <a:pt x="5" y="18"/>
                  </a:lnTo>
                  <a:lnTo>
                    <a:pt x="6" y="18"/>
                  </a:lnTo>
                  <a:lnTo>
                    <a:pt x="7" y="19"/>
                  </a:lnTo>
                  <a:lnTo>
                    <a:pt x="9" y="20"/>
                  </a:lnTo>
                  <a:lnTo>
                    <a:pt x="9" y="21"/>
                  </a:lnTo>
                  <a:lnTo>
                    <a:pt x="7" y="22"/>
                  </a:lnTo>
                  <a:lnTo>
                    <a:pt x="4" y="24"/>
                  </a:lnTo>
                  <a:lnTo>
                    <a:pt x="4" y="26"/>
                  </a:lnTo>
                  <a:lnTo>
                    <a:pt x="1" y="28"/>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68" name="Freeform 87"/>
            <p:cNvSpPr>
              <a:spLocks/>
            </p:cNvSpPr>
            <p:nvPr/>
          </p:nvSpPr>
          <p:spPr bwMode="auto">
            <a:xfrm>
              <a:off x="4776" y="1672"/>
              <a:ext cx="118" cy="107"/>
            </a:xfrm>
            <a:custGeom>
              <a:avLst/>
              <a:gdLst>
                <a:gd name="T0" fmla="*/ 0 w 23"/>
                <a:gd name="T1" fmla="*/ 19 h 22"/>
                <a:gd name="T2" fmla="*/ 41 w 23"/>
                <a:gd name="T3" fmla="*/ 10 h 22"/>
                <a:gd name="T4" fmla="*/ 41 w 23"/>
                <a:gd name="T5" fmla="*/ 15 h 22"/>
                <a:gd name="T6" fmla="*/ 46 w 23"/>
                <a:gd name="T7" fmla="*/ 15 h 22"/>
                <a:gd name="T8" fmla="*/ 46 w 23"/>
                <a:gd name="T9" fmla="*/ 15 h 22"/>
                <a:gd name="T10" fmla="*/ 103 w 23"/>
                <a:gd name="T11" fmla="*/ 0 h 22"/>
                <a:gd name="T12" fmla="*/ 118 w 23"/>
                <a:gd name="T13" fmla="*/ 44 h 22"/>
                <a:gd name="T14" fmla="*/ 118 w 23"/>
                <a:gd name="T15" fmla="*/ 49 h 22"/>
                <a:gd name="T16" fmla="*/ 113 w 23"/>
                <a:gd name="T17" fmla="*/ 49 h 22"/>
                <a:gd name="T18" fmla="*/ 118 w 23"/>
                <a:gd name="T19" fmla="*/ 54 h 22"/>
                <a:gd name="T20" fmla="*/ 118 w 23"/>
                <a:gd name="T21" fmla="*/ 54 h 22"/>
                <a:gd name="T22" fmla="*/ 108 w 23"/>
                <a:gd name="T23" fmla="*/ 58 h 22"/>
                <a:gd name="T24" fmla="*/ 87 w 23"/>
                <a:gd name="T25" fmla="*/ 63 h 22"/>
                <a:gd name="T26" fmla="*/ 82 w 23"/>
                <a:gd name="T27" fmla="*/ 63 h 22"/>
                <a:gd name="T28" fmla="*/ 82 w 23"/>
                <a:gd name="T29" fmla="*/ 63 h 22"/>
                <a:gd name="T30" fmla="*/ 82 w 23"/>
                <a:gd name="T31" fmla="*/ 68 h 22"/>
                <a:gd name="T32" fmla="*/ 82 w 23"/>
                <a:gd name="T33" fmla="*/ 68 h 22"/>
                <a:gd name="T34" fmla="*/ 67 w 23"/>
                <a:gd name="T35" fmla="*/ 73 h 22"/>
                <a:gd name="T36" fmla="*/ 51 w 23"/>
                <a:gd name="T37" fmla="*/ 78 h 22"/>
                <a:gd name="T38" fmla="*/ 51 w 23"/>
                <a:gd name="T39" fmla="*/ 78 h 22"/>
                <a:gd name="T40" fmla="*/ 41 w 23"/>
                <a:gd name="T41" fmla="*/ 88 h 22"/>
                <a:gd name="T42" fmla="*/ 15 w 23"/>
                <a:gd name="T43" fmla="*/ 102 h 22"/>
                <a:gd name="T44" fmla="*/ 10 w 23"/>
                <a:gd name="T45" fmla="*/ 107 h 22"/>
                <a:gd name="T46" fmla="*/ 0 w 23"/>
                <a:gd name="T47" fmla="*/ 102 h 22"/>
                <a:gd name="T48" fmla="*/ 10 w 23"/>
                <a:gd name="T49" fmla="*/ 92 h 22"/>
                <a:gd name="T50" fmla="*/ 10 w 23"/>
                <a:gd name="T51" fmla="*/ 88 h 22"/>
                <a:gd name="T52" fmla="*/ 10 w 23"/>
                <a:gd name="T53" fmla="*/ 83 h 22"/>
                <a:gd name="T54" fmla="*/ 0 w 23"/>
                <a:gd name="T55" fmla="*/ 19 h 22"/>
                <a:gd name="T56" fmla="*/ 0 w 23"/>
                <a:gd name="T57" fmla="*/ 19 h 2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3"/>
                <a:gd name="T88" fmla="*/ 0 h 22"/>
                <a:gd name="T89" fmla="*/ 23 w 23"/>
                <a:gd name="T90" fmla="*/ 22 h 2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3" h="22">
                  <a:moveTo>
                    <a:pt x="0" y="4"/>
                  </a:moveTo>
                  <a:lnTo>
                    <a:pt x="8" y="2"/>
                  </a:lnTo>
                  <a:lnTo>
                    <a:pt x="8" y="3"/>
                  </a:lnTo>
                  <a:lnTo>
                    <a:pt x="9" y="3"/>
                  </a:lnTo>
                  <a:lnTo>
                    <a:pt x="20" y="0"/>
                  </a:lnTo>
                  <a:lnTo>
                    <a:pt x="23" y="9"/>
                  </a:lnTo>
                  <a:lnTo>
                    <a:pt x="23" y="10"/>
                  </a:lnTo>
                  <a:lnTo>
                    <a:pt x="22" y="10"/>
                  </a:lnTo>
                  <a:lnTo>
                    <a:pt x="23" y="11"/>
                  </a:lnTo>
                  <a:lnTo>
                    <a:pt x="21" y="12"/>
                  </a:lnTo>
                  <a:lnTo>
                    <a:pt x="17" y="13"/>
                  </a:lnTo>
                  <a:lnTo>
                    <a:pt x="16" y="13"/>
                  </a:lnTo>
                  <a:lnTo>
                    <a:pt x="16" y="14"/>
                  </a:lnTo>
                  <a:lnTo>
                    <a:pt x="13" y="15"/>
                  </a:lnTo>
                  <a:lnTo>
                    <a:pt x="10" y="16"/>
                  </a:lnTo>
                  <a:lnTo>
                    <a:pt x="8" y="18"/>
                  </a:lnTo>
                  <a:lnTo>
                    <a:pt x="3" y="21"/>
                  </a:lnTo>
                  <a:lnTo>
                    <a:pt x="2" y="22"/>
                  </a:lnTo>
                  <a:lnTo>
                    <a:pt x="0" y="21"/>
                  </a:lnTo>
                  <a:lnTo>
                    <a:pt x="2" y="19"/>
                  </a:lnTo>
                  <a:lnTo>
                    <a:pt x="2" y="18"/>
                  </a:lnTo>
                  <a:lnTo>
                    <a:pt x="2" y="17"/>
                  </a:lnTo>
                  <a:lnTo>
                    <a:pt x="0" y="4"/>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569" name="Freeform 88"/>
            <p:cNvSpPr>
              <a:spLocks/>
            </p:cNvSpPr>
            <p:nvPr/>
          </p:nvSpPr>
          <p:spPr bwMode="auto">
            <a:xfrm>
              <a:off x="4771" y="1589"/>
              <a:ext cx="232" cy="112"/>
            </a:xfrm>
            <a:custGeom>
              <a:avLst/>
              <a:gdLst>
                <a:gd name="T0" fmla="*/ 52 w 45"/>
                <a:gd name="T1" fmla="*/ 34 h 23"/>
                <a:gd name="T2" fmla="*/ 124 w 45"/>
                <a:gd name="T3" fmla="*/ 15 h 23"/>
                <a:gd name="T4" fmla="*/ 129 w 45"/>
                <a:gd name="T5" fmla="*/ 15 h 23"/>
                <a:gd name="T6" fmla="*/ 129 w 45"/>
                <a:gd name="T7" fmla="*/ 10 h 23"/>
                <a:gd name="T8" fmla="*/ 139 w 45"/>
                <a:gd name="T9" fmla="*/ 0 h 23"/>
                <a:gd name="T10" fmla="*/ 150 w 45"/>
                <a:gd name="T11" fmla="*/ 0 h 23"/>
                <a:gd name="T12" fmla="*/ 160 w 45"/>
                <a:gd name="T13" fmla="*/ 15 h 23"/>
                <a:gd name="T14" fmla="*/ 165 w 45"/>
                <a:gd name="T15" fmla="*/ 24 h 23"/>
                <a:gd name="T16" fmla="*/ 155 w 45"/>
                <a:gd name="T17" fmla="*/ 34 h 23"/>
                <a:gd name="T18" fmla="*/ 150 w 45"/>
                <a:gd name="T19" fmla="*/ 49 h 23"/>
                <a:gd name="T20" fmla="*/ 170 w 45"/>
                <a:gd name="T21" fmla="*/ 49 h 23"/>
                <a:gd name="T22" fmla="*/ 186 w 45"/>
                <a:gd name="T23" fmla="*/ 73 h 23"/>
                <a:gd name="T24" fmla="*/ 211 w 45"/>
                <a:gd name="T25" fmla="*/ 78 h 23"/>
                <a:gd name="T26" fmla="*/ 222 w 45"/>
                <a:gd name="T27" fmla="*/ 68 h 23"/>
                <a:gd name="T28" fmla="*/ 217 w 45"/>
                <a:gd name="T29" fmla="*/ 58 h 23"/>
                <a:gd name="T30" fmla="*/ 206 w 45"/>
                <a:gd name="T31" fmla="*/ 49 h 23"/>
                <a:gd name="T32" fmla="*/ 217 w 45"/>
                <a:gd name="T33" fmla="*/ 54 h 23"/>
                <a:gd name="T34" fmla="*/ 232 w 45"/>
                <a:gd name="T35" fmla="*/ 78 h 23"/>
                <a:gd name="T36" fmla="*/ 227 w 45"/>
                <a:gd name="T37" fmla="*/ 83 h 23"/>
                <a:gd name="T38" fmla="*/ 206 w 45"/>
                <a:gd name="T39" fmla="*/ 93 h 23"/>
                <a:gd name="T40" fmla="*/ 191 w 45"/>
                <a:gd name="T41" fmla="*/ 102 h 23"/>
                <a:gd name="T42" fmla="*/ 191 w 45"/>
                <a:gd name="T43" fmla="*/ 97 h 23"/>
                <a:gd name="T44" fmla="*/ 186 w 45"/>
                <a:gd name="T45" fmla="*/ 88 h 23"/>
                <a:gd name="T46" fmla="*/ 175 w 45"/>
                <a:gd name="T47" fmla="*/ 107 h 23"/>
                <a:gd name="T48" fmla="*/ 165 w 45"/>
                <a:gd name="T49" fmla="*/ 107 h 23"/>
                <a:gd name="T50" fmla="*/ 165 w 45"/>
                <a:gd name="T51" fmla="*/ 102 h 23"/>
                <a:gd name="T52" fmla="*/ 155 w 45"/>
                <a:gd name="T53" fmla="*/ 97 h 23"/>
                <a:gd name="T54" fmla="*/ 144 w 45"/>
                <a:gd name="T55" fmla="*/ 93 h 23"/>
                <a:gd name="T56" fmla="*/ 139 w 45"/>
                <a:gd name="T57" fmla="*/ 83 h 23"/>
                <a:gd name="T58" fmla="*/ 108 w 45"/>
                <a:gd name="T59" fmla="*/ 83 h 23"/>
                <a:gd name="T60" fmla="*/ 52 w 45"/>
                <a:gd name="T61" fmla="*/ 97 h 23"/>
                <a:gd name="T62" fmla="*/ 46 w 45"/>
                <a:gd name="T63" fmla="*/ 93 h 23"/>
                <a:gd name="T64" fmla="*/ 0 w 45"/>
                <a:gd name="T65" fmla="*/ 102 h 23"/>
                <a:gd name="T66" fmla="*/ 0 w 45"/>
                <a:gd name="T67" fmla="*/ 44 h 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5"/>
                <a:gd name="T103" fmla="*/ 0 h 23"/>
                <a:gd name="T104" fmla="*/ 45 w 45"/>
                <a:gd name="T105" fmla="*/ 23 h 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5" h="23">
                  <a:moveTo>
                    <a:pt x="0" y="9"/>
                  </a:moveTo>
                  <a:lnTo>
                    <a:pt x="10" y="7"/>
                  </a:lnTo>
                  <a:lnTo>
                    <a:pt x="24" y="4"/>
                  </a:lnTo>
                  <a:lnTo>
                    <a:pt x="24" y="3"/>
                  </a:lnTo>
                  <a:lnTo>
                    <a:pt x="25" y="3"/>
                  </a:lnTo>
                  <a:lnTo>
                    <a:pt x="25" y="2"/>
                  </a:lnTo>
                  <a:lnTo>
                    <a:pt x="26" y="2"/>
                  </a:lnTo>
                  <a:lnTo>
                    <a:pt x="27" y="0"/>
                  </a:lnTo>
                  <a:lnTo>
                    <a:pt x="28" y="0"/>
                  </a:lnTo>
                  <a:lnTo>
                    <a:pt x="29" y="0"/>
                  </a:lnTo>
                  <a:lnTo>
                    <a:pt x="30" y="2"/>
                  </a:lnTo>
                  <a:lnTo>
                    <a:pt x="31" y="3"/>
                  </a:lnTo>
                  <a:lnTo>
                    <a:pt x="32" y="4"/>
                  </a:lnTo>
                  <a:lnTo>
                    <a:pt x="32" y="5"/>
                  </a:lnTo>
                  <a:lnTo>
                    <a:pt x="31" y="5"/>
                  </a:lnTo>
                  <a:lnTo>
                    <a:pt x="30" y="7"/>
                  </a:lnTo>
                  <a:lnTo>
                    <a:pt x="29" y="9"/>
                  </a:lnTo>
                  <a:lnTo>
                    <a:pt x="29" y="10"/>
                  </a:lnTo>
                  <a:lnTo>
                    <a:pt x="31" y="9"/>
                  </a:lnTo>
                  <a:lnTo>
                    <a:pt x="33" y="10"/>
                  </a:lnTo>
                  <a:lnTo>
                    <a:pt x="36" y="13"/>
                  </a:lnTo>
                  <a:lnTo>
                    <a:pt x="36" y="15"/>
                  </a:lnTo>
                  <a:lnTo>
                    <a:pt x="38" y="16"/>
                  </a:lnTo>
                  <a:lnTo>
                    <a:pt x="41" y="16"/>
                  </a:lnTo>
                  <a:lnTo>
                    <a:pt x="42" y="16"/>
                  </a:lnTo>
                  <a:lnTo>
                    <a:pt x="43" y="14"/>
                  </a:lnTo>
                  <a:lnTo>
                    <a:pt x="43" y="13"/>
                  </a:lnTo>
                  <a:lnTo>
                    <a:pt x="42" y="12"/>
                  </a:lnTo>
                  <a:lnTo>
                    <a:pt x="40" y="11"/>
                  </a:lnTo>
                  <a:lnTo>
                    <a:pt x="40" y="10"/>
                  </a:lnTo>
                  <a:lnTo>
                    <a:pt x="41" y="11"/>
                  </a:lnTo>
                  <a:lnTo>
                    <a:pt x="42" y="11"/>
                  </a:lnTo>
                  <a:lnTo>
                    <a:pt x="44" y="14"/>
                  </a:lnTo>
                  <a:lnTo>
                    <a:pt x="45" y="16"/>
                  </a:lnTo>
                  <a:lnTo>
                    <a:pt x="45" y="18"/>
                  </a:lnTo>
                  <a:lnTo>
                    <a:pt x="44" y="17"/>
                  </a:lnTo>
                  <a:lnTo>
                    <a:pt x="42" y="18"/>
                  </a:lnTo>
                  <a:lnTo>
                    <a:pt x="40" y="19"/>
                  </a:lnTo>
                  <a:lnTo>
                    <a:pt x="38" y="21"/>
                  </a:lnTo>
                  <a:lnTo>
                    <a:pt x="37" y="21"/>
                  </a:lnTo>
                  <a:lnTo>
                    <a:pt x="37" y="20"/>
                  </a:lnTo>
                  <a:lnTo>
                    <a:pt x="37" y="18"/>
                  </a:lnTo>
                  <a:lnTo>
                    <a:pt x="36" y="18"/>
                  </a:lnTo>
                  <a:lnTo>
                    <a:pt x="35" y="20"/>
                  </a:lnTo>
                  <a:lnTo>
                    <a:pt x="34" y="22"/>
                  </a:lnTo>
                  <a:lnTo>
                    <a:pt x="33" y="23"/>
                  </a:lnTo>
                  <a:lnTo>
                    <a:pt x="32" y="22"/>
                  </a:lnTo>
                  <a:lnTo>
                    <a:pt x="32" y="21"/>
                  </a:lnTo>
                  <a:lnTo>
                    <a:pt x="31" y="21"/>
                  </a:lnTo>
                  <a:lnTo>
                    <a:pt x="30" y="20"/>
                  </a:lnTo>
                  <a:lnTo>
                    <a:pt x="28" y="19"/>
                  </a:lnTo>
                  <a:lnTo>
                    <a:pt x="27" y="17"/>
                  </a:lnTo>
                  <a:lnTo>
                    <a:pt x="26" y="15"/>
                  </a:lnTo>
                  <a:lnTo>
                    <a:pt x="21" y="17"/>
                  </a:lnTo>
                  <a:lnTo>
                    <a:pt x="10" y="20"/>
                  </a:lnTo>
                  <a:lnTo>
                    <a:pt x="9" y="20"/>
                  </a:lnTo>
                  <a:lnTo>
                    <a:pt x="9" y="19"/>
                  </a:lnTo>
                  <a:lnTo>
                    <a:pt x="1" y="21"/>
                  </a:lnTo>
                  <a:lnTo>
                    <a:pt x="0" y="21"/>
                  </a:lnTo>
                  <a:lnTo>
                    <a:pt x="0" y="9"/>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570" name="Freeform 89"/>
            <p:cNvSpPr>
              <a:spLocks/>
            </p:cNvSpPr>
            <p:nvPr/>
          </p:nvSpPr>
          <p:spPr bwMode="auto">
            <a:xfrm>
              <a:off x="4879" y="1662"/>
              <a:ext cx="61" cy="64"/>
            </a:xfrm>
            <a:custGeom>
              <a:avLst/>
              <a:gdLst>
                <a:gd name="T0" fmla="*/ 0 w 12"/>
                <a:gd name="T1" fmla="*/ 10 h 13"/>
                <a:gd name="T2" fmla="*/ 15 w 12"/>
                <a:gd name="T3" fmla="*/ 54 h 13"/>
                <a:gd name="T4" fmla="*/ 15 w 12"/>
                <a:gd name="T5" fmla="*/ 59 h 13"/>
                <a:gd name="T6" fmla="*/ 10 w 12"/>
                <a:gd name="T7" fmla="*/ 59 h 13"/>
                <a:gd name="T8" fmla="*/ 15 w 12"/>
                <a:gd name="T9" fmla="*/ 64 h 13"/>
                <a:gd name="T10" fmla="*/ 15 w 12"/>
                <a:gd name="T11" fmla="*/ 64 h 13"/>
                <a:gd name="T12" fmla="*/ 15 w 12"/>
                <a:gd name="T13" fmla="*/ 64 h 13"/>
                <a:gd name="T14" fmla="*/ 31 w 12"/>
                <a:gd name="T15" fmla="*/ 59 h 13"/>
                <a:gd name="T16" fmla="*/ 36 w 12"/>
                <a:gd name="T17" fmla="*/ 54 h 13"/>
                <a:gd name="T18" fmla="*/ 36 w 12"/>
                <a:gd name="T19" fmla="*/ 49 h 13"/>
                <a:gd name="T20" fmla="*/ 36 w 12"/>
                <a:gd name="T21" fmla="*/ 44 h 13"/>
                <a:gd name="T22" fmla="*/ 36 w 12"/>
                <a:gd name="T23" fmla="*/ 34 h 13"/>
                <a:gd name="T24" fmla="*/ 41 w 12"/>
                <a:gd name="T25" fmla="*/ 30 h 13"/>
                <a:gd name="T26" fmla="*/ 41 w 12"/>
                <a:gd name="T27" fmla="*/ 34 h 13"/>
                <a:gd name="T28" fmla="*/ 41 w 12"/>
                <a:gd name="T29" fmla="*/ 39 h 13"/>
                <a:gd name="T30" fmla="*/ 41 w 12"/>
                <a:gd name="T31" fmla="*/ 49 h 13"/>
                <a:gd name="T32" fmla="*/ 46 w 12"/>
                <a:gd name="T33" fmla="*/ 49 h 13"/>
                <a:gd name="T34" fmla="*/ 46 w 12"/>
                <a:gd name="T35" fmla="*/ 49 h 13"/>
                <a:gd name="T36" fmla="*/ 46 w 12"/>
                <a:gd name="T37" fmla="*/ 44 h 13"/>
                <a:gd name="T38" fmla="*/ 51 w 12"/>
                <a:gd name="T39" fmla="*/ 44 h 13"/>
                <a:gd name="T40" fmla="*/ 56 w 12"/>
                <a:gd name="T41" fmla="*/ 39 h 13"/>
                <a:gd name="T42" fmla="*/ 61 w 12"/>
                <a:gd name="T43" fmla="*/ 39 h 13"/>
                <a:gd name="T44" fmla="*/ 61 w 12"/>
                <a:gd name="T45" fmla="*/ 39 h 13"/>
                <a:gd name="T46" fmla="*/ 56 w 12"/>
                <a:gd name="T47" fmla="*/ 34 h 13"/>
                <a:gd name="T48" fmla="*/ 56 w 12"/>
                <a:gd name="T49" fmla="*/ 30 h 13"/>
                <a:gd name="T50" fmla="*/ 56 w 12"/>
                <a:gd name="T51" fmla="*/ 30 h 13"/>
                <a:gd name="T52" fmla="*/ 51 w 12"/>
                <a:gd name="T53" fmla="*/ 30 h 13"/>
                <a:gd name="T54" fmla="*/ 46 w 12"/>
                <a:gd name="T55" fmla="*/ 25 h 13"/>
                <a:gd name="T56" fmla="*/ 46 w 12"/>
                <a:gd name="T57" fmla="*/ 25 h 13"/>
                <a:gd name="T58" fmla="*/ 36 w 12"/>
                <a:gd name="T59" fmla="*/ 20 h 13"/>
                <a:gd name="T60" fmla="*/ 31 w 12"/>
                <a:gd name="T61" fmla="*/ 10 h 13"/>
                <a:gd name="T62" fmla="*/ 31 w 12"/>
                <a:gd name="T63" fmla="*/ 10 h 13"/>
                <a:gd name="T64" fmla="*/ 25 w 12"/>
                <a:gd name="T65" fmla="*/ 0 h 13"/>
                <a:gd name="T66" fmla="*/ 0 w 12"/>
                <a:gd name="T67" fmla="*/ 10 h 13"/>
                <a:gd name="T68" fmla="*/ 0 w 12"/>
                <a:gd name="T69" fmla="*/ 10 h 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
                <a:gd name="T106" fmla="*/ 0 h 13"/>
                <a:gd name="T107" fmla="*/ 12 w 12"/>
                <a:gd name="T108" fmla="*/ 13 h 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 h="13">
                  <a:moveTo>
                    <a:pt x="0" y="2"/>
                  </a:moveTo>
                  <a:lnTo>
                    <a:pt x="3" y="11"/>
                  </a:lnTo>
                  <a:lnTo>
                    <a:pt x="3" y="12"/>
                  </a:lnTo>
                  <a:lnTo>
                    <a:pt x="2" y="12"/>
                  </a:lnTo>
                  <a:lnTo>
                    <a:pt x="3" y="13"/>
                  </a:lnTo>
                  <a:lnTo>
                    <a:pt x="6" y="12"/>
                  </a:lnTo>
                  <a:lnTo>
                    <a:pt x="7" y="11"/>
                  </a:lnTo>
                  <a:lnTo>
                    <a:pt x="7" y="10"/>
                  </a:lnTo>
                  <a:lnTo>
                    <a:pt x="7" y="9"/>
                  </a:lnTo>
                  <a:lnTo>
                    <a:pt x="7" y="7"/>
                  </a:lnTo>
                  <a:lnTo>
                    <a:pt x="8" y="6"/>
                  </a:lnTo>
                  <a:lnTo>
                    <a:pt x="8" y="7"/>
                  </a:lnTo>
                  <a:lnTo>
                    <a:pt x="8" y="8"/>
                  </a:lnTo>
                  <a:lnTo>
                    <a:pt x="8" y="10"/>
                  </a:lnTo>
                  <a:lnTo>
                    <a:pt x="9" y="10"/>
                  </a:lnTo>
                  <a:lnTo>
                    <a:pt x="9" y="9"/>
                  </a:lnTo>
                  <a:lnTo>
                    <a:pt x="10" y="9"/>
                  </a:lnTo>
                  <a:lnTo>
                    <a:pt x="11" y="8"/>
                  </a:lnTo>
                  <a:lnTo>
                    <a:pt x="12" y="8"/>
                  </a:lnTo>
                  <a:lnTo>
                    <a:pt x="11" y="7"/>
                  </a:lnTo>
                  <a:lnTo>
                    <a:pt x="11" y="6"/>
                  </a:lnTo>
                  <a:lnTo>
                    <a:pt x="10" y="6"/>
                  </a:lnTo>
                  <a:lnTo>
                    <a:pt x="9" y="5"/>
                  </a:lnTo>
                  <a:lnTo>
                    <a:pt x="7" y="4"/>
                  </a:lnTo>
                  <a:lnTo>
                    <a:pt x="6" y="2"/>
                  </a:lnTo>
                  <a:lnTo>
                    <a:pt x="5" y="0"/>
                  </a:lnTo>
                  <a:lnTo>
                    <a:pt x="0" y="2"/>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71" name="Freeform 90"/>
            <p:cNvSpPr>
              <a:spLocks/>
            </p:cNvSpPr>
            <p:nvPr/>
          </p:nvSpPr>
          <p:spPr bwMode="auto">
            <a:xfrm>
              <a:off x="4812" y="1394"/>
              <a:ext cx="108" cy="229"/>
            </a:xfrm>
            <a:custGeom>
              <a:avLst/>
              <a:gdLst>
                <a:gd name="T0" fmla="*/ 108 w 21"/>
                <a:gd name="T1" fmla="*/ 195 h 47"/>
                <a:gd name="T2" fmla="*/ 103 w 21"/>
                <a:gd name="T3" fmla="*/ 195 h 47"/>
                <a:gd name="T4" fmla="*/ 98 w 21"/>
                <a:gd name="T5" fmla="*/ 195 h 47"/>
                <a:gd name="T6" fmla="*/ 93 w 21"/>
                <a:gd name="T7" fmla="*/ 205 h 47"/>
                <a:gd name="T8" fmla="*/ 87 w 21"/>
                <a:gd name="T9" fmla="*/ 205 h 47"/>
                <a:gd name="T10" fmla="*/ 87 w 21"/>
                <a:gd name="T11" fmla="*/ 210 h 47"/>
                <a:gd name="T12" fmla="*/ 87 w 21"/>
                <a:gd name="T13" fmla="*/ 210 h 47"/>
                <a:gd name="T14" fmla="*/ 87 w 21"/>
                <a:gd name="T15" fmla="*/ 210 h 47"/>
                <a:gd name="T16" fmla="*/ 82 w 21"/>
                <a:gd name="T17" fmla="*/ 210 h 47"/>
                <a:gd name="T18" fmla="*/ 82 w 21"/>
                <a:gd name="T19" fmla="*/ 214 h 47"/>
                <a:gd name="T20" fmla="*/ 10 w 21"/>
                <a:gd name="T21" fmla="*/ 229 h 47"/>
                <a:gd name="T22" fmla="*/ 5 w 21"/>
                <a:gd name="T23" fmla="*/ 224 h 47"/>
                <a:gd name="T24" fmla="*/ 0 w 21"/>
                <a:gd name="T25" fmla="*/ 219 h 47"/>
                <a:gd name="T26" fmla="*/ 0 w 21"/>
                <a:gd name="T27" fmla="*/ 214 h 47"/>
                <a:gd name="T28" fmla="*/ 5 w 21"/>
                <a:gd name="T29" fmla="*/ 210 h 47"/>
                <a:gd name="T30" fmla="*/ 0 w 21"/>
                <a:gd name="T31" fmla="*/ 200 h 47"/>
                <a:gd name="T32" fmla="*/ 0 w 21"/>
                <a:gd name="T33" fmla="*/ 166 h 47"/>
                <a:gd name="T34" fmla="*/ 0 w 21"/>
                <a:gd name="T35" fmla="*/ 156 h 47"/>
                <a:gd name="T36" fmla="*/ 5 w 21"/>
                <a:gd name="T37" fmla="*/ 136 h 47"/>
                <a:gd name="T38" fmla="*/ 5 w 21"/>
                <a:gd name="T39" fmla="*/ 127 h 47"/>
                <a:gd name="T40" fmla="*/ 5 w 21"/>
                <a:gd name="T41" fmla="*/ 117 h 47"/>
                <a:gd name="T42" fmla="*/ 5 w 21"/>
                <a:gd name="T43" fmla="*/ 107 h 47"/>
                <a:gd name="T44" fmla="*/ 5 w 21"/>
                <a:gd name="T45" fmla="*/ 102 h 47"/>
                <a:gd name="T46" fmla="*/ 5 w 21"/>
                <a:gd name="T47" fmla="*/ 97 h 47"/>
                <a:gd name="T48" fmla="*/ 21 w 21"/>
                <a:gd name="T49" fmla="*/ 88 h 47"/>
                <a:gd name="T50" fmla="*/ 26 w 21"/>
                <a:gd name="T51" fmla="*/ 68 h 47"/>
                <a:gd name="T52" fmla="*/ 21 w 21"/>
                <a:gd name="T53" fmla="*/ 58 h 47"/>
                <a:gd name="T54" fmla="*/ 21 w 21"/>
                <a:gd name="T55" fmla="*/ 49 h 47"/>
                <a:gd name="T56" fmla="*/ 21 w 21"/>
                <a:gd name="T57" fmla="*/ 49 h 47"/>
                <a:gd name="T58" fmla="*/ 21 w 21"/>
                <a:gd name="T59" fmla="*/ 44 h 47"/>
                <a:gd name="T60" fmla="*/ 15 w 21"/>
                <a:gd name="T61" fmla="*/ 34 h 47"/>
                <a:gd name="T62" fmla="*/ 21 w 21"/>
                <a:gd name="T63" fmla="*/ 19 h 47"/>
                <a:gd name="T64" fmla="*/ 15 w 21"/>
                <a:gd name="T65" fmla="*/ 15 h 47"/>
                <a:gd name="T66" fmla="*/ 15 w 21"/>
                <a:gd name="T67" fmla="*/ 10 h 47"/>
                <a:gd name="T68" fmla="*/ 21 w 21"/>
                <a:gd name="T69" fmla="*/ 10 h 47"/>
                <a:gd name="T70" fmla="*/ 26 w 21"/>
                <a:gd name="T71" fmla="*/ 5 h 47"/>
                <a:gd name="T72" fmla="*/ 31 w 21"/>
                <a:gd name="T73" fmla="*/ 5 h 47"/>
                <a:gd name="T74" fmla="*/ 31 w 21"/>
                <a:gd name="T75" fmla="*/ 5 h 47"/>
                <a:gd name="T76" fmla="*/ 36 w 21"/>
                <a:gd name="T77" fmla="*/ 0 h 47"/>
                <a:gd name="T78" fmla="*/ 87 w 21"/>
                <a:gd name="T79" fmla="*/ 141 h 47"/>
                <a:gd name="T80" fmla="*/ 87 w 21"/>
                <a:gd name="T81" fmla="*/ 146 h 47"/>
                <a:gd name="T82" fmla="*/ 87 w 21"/>
                <a:gd name="T83" fmla="*/ 151 h 47"/>
                <a:gd name="T84" fmla="*/ 87 w 21"/>
                <a:gd name="T85" fmla="*/ 151 h 47"/>
                <a:gd name="T86" fmla="*/ 98 w 21"/>
                <a:gd name="T87" fmla="*/ 161 h 47"/>
                <a:gd name="T88" fmla="*/ 103 w 21"/>
                <a:gd name="T89" fmla="*/ 161 h 47"/>
                <a:gd name="T90" fmla="*/ 103 w 21"/>
                <a:gd name="T91" fmla="*/ 166 h 47"/>
                <a:gd name="T92" fmla="*/ 103 w 21"/>
                <a:gd name="T93" fmla="*/ 171 h 47"/>
                <a:gd name="T94" fmla="*/ 108 w 21"/>
                <a:gd name="T95" fmla="*/ 180 h 47"/>
                <a:gd name="T96" fmla="*/ 108 w 21"/>
                <a:gd name="T97" fmla="*/ 185 h 47"/>
                <a:gd name="T98" fmla="*/ 108 w 21"/>
                <a:gd name="T99" fmla="*/ 190 h 47"/>
                <a:gd name="T100" fmla="*/ 108 w 21"/>
                <a:gd name="T101" fmla="*/ 195 h 47"/>
                <a:gd name="T102" fmla="*/ 108 w 21"/>
                <a:gd name="T103" fmla="*/ 195 h 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
                <a:gd name="T157" fmla="*/ 0 h 47"/>
                <a:gd name="T158" fmla="*/ 21 w 21"/>
                <a:gd name="T159" fmla="*/ 47 h 4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 h="47">
                  <a:moveTo>
                    <a:pt x="21" y="40"/>
                  </a:moveTo>
                  <a:lnTo>
                    <a:pt x="20" y="40"/>
                  </a:lnTo>
                  <a:lnTo>
                    <a:pt x="19" y="40"/>
                  </a:lnTo>
                  <a:lnTo>
                    <a:pt x="18" y="42"/>
                  </a:lnTo>
                  <a:lnTo>
                    <a:pt x="17" y="42"/>
                  </a:lnTo>
                  <a:lnTo>
                    <a:pt x="17" y="43"/>
                  </a:lnTo>
                  <a:lnTo>
                    <a:pt x="16" y="43"/>
                  </a:lnTo>
                  <a:lnTo>
                    <a:pt x="16" y="44"/>
                  </a:lnTo>
                  <a:lnTo>
                    <a:pt x="2" y="47"/>
                  </a:lnTo>
                  <a:lnTo>
                    <a:pt x="1" y="46"/>
                  </a:lnTo>
                  <a:lnTo>
                    <a:pt x="0" y="45"/>
                  </a:lnTo>
                  <a:lnTo>
                    <a:pt x="0" y="44"/>
                  </a:lnTo>
                  <a:lnTo>
                    <a:pt x="1" y="43"/>
                  </a:lnTo>
                  <a:lnTo>
                    <a:pt x="0" y="41"/>
                  </a:lnTo>
                  <a:lnTo>
                    <a:pt x="0" y="34"/>
                  </a:lnTo>
                  <a:lnTo>
                    <a:pt x="0" y="32"/>
                  </a:lnTo>
                  <a:lnTo>
                    <a:pt x="1" y="28"/>
                  </a:lnTo>
                  <a:lnTo>
                    <a:pt x="1" y="26"/>
                  </a:lnTo>
                  <a:lnTo>
                    <a:pt x="1" y="24"/>
                  </a:lnTo>
                  <a:lnTo>
                    <a:pt x="1" y="22"/>
                  </a:lnTo>
                  <a:lnTo>
                    <a:pt x="1" y="21"/>
                  </a:lnTo>
                  <a:lnTo>
                    <a:pt x="1" y="20"/>
                  </a:lnTo>
                  <a:lnTo>
                    <a:pt x="4" y="18"/>
                  </a:lnTo>
                  <a:lnTo>
                    <a:pt x="5" y="14"/>
                  </a:lnTo>
                  <a:lnTo>
                    <a:pt x="4" y="12"/>
                  </a:lnTo>
                  <a:lnTo>
                    <a:pt x="4" y="10"/>
                  </a:lnTo>
                  <a:lnTo>
                    <a:pt x="4" y="9"/>
                  </a:lnTo>
                  <a:lnTo>
                    <a:pt x="3" y="7"/>
                  </a:lnTo>
                  <a:lnTo>
                    <a:pt x="4" y="4"/>
                  </a:lnTo>
                  <a:lnTo>
                    <a:pt x="3" y="3"/>
                  </a:lnTo>
                  <a:lnTo>
                    <a:pt x="3" y="2"/>
                  </a:lnTo>
                  <a:lnTo>
                    <a:pt x="4" y="2"/>
                  </a:lnTo>
                  <a:lnTo>
                    <a:pt x="5" y="1"/>
                  </a:lnTo>
                  <a:lnTo>
                    <a:pt x="6" y="1"/>
                  </a:lnTo>
                  <a:lnTo>
                    <a:pt x="7" y="0"/>
                  </a:lnTo>
                  <a:lnTo>
                    <a:pt x="17" y="29"/>
                  </a:lnTo>
                  <a:lnTo>
                    <a:pt x="17" y="30"/>
                  </a:lnTo>
                  <a:lnTo>
                    <a:pt x="17" y="31"/>
                  </a:lnTo>
                  <a:lnTo>
                    <a:pt x="19" y="33"/>
                  </a:lnTo>
                  <a:lnTo>
                    <a:pt x="20" y="33"/>
                  </a:lnTo>
                  <a:lnTo>
                    <a:pt x="20" y="34"/>
                  </a:lnTo>
                  <a:lnTo>
                    <a:pt x="20" y="35"/>
                  </a:lnTo>
                  <a:lnTo>
                    <a:pt x="21" y="37"/>
                  </a:lnTo>
                  <a:lnTo>
                    <a:pt x="21" y="38"/>
                  </a:lnTo>
                  <a:lnTo>
                    <a:pt x="21" y="39"/>
                  </a:lnTo>
                  <a:lnTo>
                    <a:pt x="21" y="40"/>
                  </a:lnTo>
                  <a:close/>
                </a:path>
              </a:pathLst>
            </a:custGeom>
            <a:solidFill>
              <a:srgbClr val="6987EB"/>
            </a:solidFill>
            <a:ln w="12700" cmpd="sng">
              <a:solidFill>
                <a:schemeClr val="tx1"/>
              </a:solidFill>
              <a:prstDash val="solid"/>
              <a:round/>
              <a:headEnd/>
              <a:tailEnd/>
            </a:ln>
          </p:spPr>
          <p:txBody>
            <a:bodyPr/>
            <a:lstStyle/>
            <a:p>
              <a:endParaRPr lang="en-US"/>
            </a:p>
          </p:txBody>
        </p:sp>
        <p:grpSp>
          <p:nvGrpSpPr>
            <p:cNvPr id="20572" name="Group 91"/>
            <p:cNvGrpSpPr>
              <a:grpSpLocks/>
            </p:cNvGrpSpPr>
            <p:nvPr/>
          </p:nvGrpSpPr>
          <p:grpSpPr bwMode="auto">
            <a:xfrm>
              <a:off x="728" y="1077"/>
              <a:ext cx="4371" cy="2247"/>
              <a:chOff x="728" y="1077"/>
              <a:chExt cx="4371" cy="2247"/>
            </a:xfrm>
          </p:grpSpPr>
          <p:sp>
            <p:nvSpPr>
              <p:cNvPr id="20573" name="Freeform 92"/>
              <p:cNvSpPr>
                <a:spLocks/>
              </p:cNvSpPr>
              <p:nvPr/>
            </p:nvSpPr>
            <p:spPr bwMode="auto">
              <a:xfrm>
                <a:off x="2843" y="1262"/>
                <a:ext cx="457" cy="269"/>
              </a:xfrm>
              <a:custGeom>
                <a:avLst/>
                <a:gdLst>
                  <a:gd name="T0" fmla="*/ 0 w 89"/>
                  <a:gd name="T1" fmla="*/ 249 h 55"/>
                  <a:gd name="T2" fmla="*/ 26 w 89"/>
                  <a:gd name="T3" fmla="*/ 0 h 55"/>
                  <a:gd name="T4" fmla="*/ 226 w 89"/>
                  <a:gd name="T5" fmla="*/ 15 h 55"/>
                  <a:gd name="T6" fmla="*/ 421 w 89"/>
                  <a:gd name="T7" fmla="*/ 20 h 55"/>
                  <a:gd name="T8" fmla="*/ 421 w 89"/>
                  <a:gd name="T9" fmla="*/ 24 h 55"/>
                  <a:gd name="T10" fmla="*/ 426 w 89"/>
                  <a:gd name="T11" fmla="*/ 44 h 55"/>
                  <a:gd name="T12" fmla="*/ 426 w 89"/>
                  <a:gd name="T13" fmla="*/ 49 h 55"/>
                  <a:gd name="T14" fmla="*/ 421 w 89"/>
                  <a:gd name="T15" fmla="*/ 64 h 55"/>
                  <a:gd name="T16" fmla="*/ 421 w 89"/>
                  <a:gd name="T17" fmla="*/ 88 h 55"/>
                  <a:gd name="T18" fmla="*/ 431 w 89"/>
                  <a:gd name="T19" fmla="*/ 112 h 55"/>
                  <a:gd name="T20" fmla="*/ 436 w 89"/>
                  <a:gd name="T21" fmla="*/ 122 h 55"/>
                  <a:gd name="T22" fmla="*/ 442 w 89"/>
                  <a:gd name="T23" fmla="*/ 147 h 55"/>
                  <a:gd name="T24" fmla="*/ 442 w 89"/>
                  <a:gd name="T25" fmla="*/ 186 h 55"/>
                  <a:gd name="T26" fmla="*/ 447 w 89"/>
                  <a:gd name="T27" fmla="*/ 196 h 55"/>
                  <a:gd name="T28" fmla="*/ 447 w 89"/>
                  <a:gd name="T29" fmla="*/ 210 h 55"/>
                  <a:gd name="T30" fmla="*/ 447 w 89"/>
                  <a:gd name="T31" fmla="*/ 215 h 55"/>
                  <a:gd name="T32" fmla="*/ 457 w 89"/>
                  <a:gd name="T33" fmla="*/ 249 h 55"/>
                  <a:gd name="T34" fmla="*/ 457 w 89"/>
                  <a:gd name="T35" fmla="*/ 259 h 55"/>
                  <a:gd name="T36" fmla="*/ 457 w 89"/>
                  <a:gd name="T37" fmla="*/ 269 h 55"/>
                  <a:gd name="T38" fmla="*/ 0 w 89"/>
                  <a:gd name="T39" fmla="*/ 249 h 55"/>
                  <a:gd name="T40" fmla="*/ 0 w 89"/>
                  <a:gd name="T41" fmla="*/ 249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9"/>
                  <a:gd name="T64" fmla="*/ 0 h 55"/>
                  <a:gd name="T65" fmla="*/ 89 w 89"/>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9" h="55">
                    <a:moveTo>
                      <a:pt x="0" y="51"/>
                    </a:moveTo>
                    <a:lnTo>
                      <a:pt x="5" y="0"/>
                    </a:lnTo>
                    <a:lnTo>
                      <a:pt x="44" y="3"/>
                    </a:lnTo>
                    <a:lnTo>
                      <a:pt x="82" y="4"/>
                    </a:lnTo>
                    <a:lnTo>
                      <a:pt x="82" y="5"/>
                    </a:lnTo>
                    <a:lnTo>
                      <a:pt x="83" y="9"/>
                    </a:lnTo>
                    <a:lnTo>
                      <a:pt x="83" y="10"/>
                    </a:lnTo>
                    <a:lnTo>
                      <a:pt x="82" y="13"/>
                    </a:lnTo>
                    <a:lnTo>
                      <a:pt x="82" y="18"/>
                    </a:lnTo>
                    <a:lnTo>
                      <a:pt x="84" y="23"/>
                    </a:lnTo>
                    <a:lnTo>
                      <a:pt x="85" y="25"/>
                    </a:lnTo>
                    <a:lnTo>
                      <a:pt x="86" y="30"/>
                    </a:lnTo>
                    <a:lnTo>
                      <a:pt x="86" y="38"/>
                    </a:lnTo>
                    <a:lnTo>
                      <a:pt x="87" y="40"/>
                    </a:lnTo>
                    <a:lnTo>
                      <a:pt x="87" y="43"/>
                    </a:lnTo>
                    <a:lnTo>
                      <a:pt x="87" y="44"/>
                    </a:lnTo>
                    <a:lnTo>
                      <a:pt x="89" y="51"/>
                    </a:lnTo>
                    <a:lnTo>
                      <a:pt x="89" y="53"/>
                    </a:lnTo>
                    <a:lnTo>
                      <a:pt x="89" y="55"/>
                    </a:lnTo>
                    <a:lnTo>
                      <a:pt x="0" y="51"/>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74" name="Freeform 93"/>
              <p:cNvSpPr>
                <a:spLocks/>
              </p:cNvSpPr>
              <p:nvPr/>
            </p:nvSpPr>
            <p:spPr bwMode="auto">
              <a:xfrm>
                <a:off x="2823" y="1511"/>
                <a:ext cx="483" cy="312"/>
              </a:xfrm>
              <a:custGeom>
                <a:avLst/>
                <a:gdLst>
                  <a:gd name="T0" fmla="*/ 0 w 94"/>
                  <a:gd name="T1" fmla="*/ 249 h 64"/>
                  <a:gd name="T2" fmla="*/ 15 w 94"/>
                  <a:gd name="T3" fmla="*/ 83 h 64"/>
                  <a:gd name="T4" fmla="*/ 21 w 94"/>
                  <a:gd name="T5" fmla="*/ 0 h 64"/>
                  <a:gd name="T6" fmla="*/ 478 w 94"/>
                  <a:gd name="T7" fmla="*/ 20 h 64"/>
                  <a:gd name="T8" fmla="*/ 478 w 94"/>
                  <a:gd name="T9" fmla="*/ 29 h 64"/>
                  <a:gd name="T10" fmla="*/ 473 w 94"/>
                  <a:gd name="T11" fmla="*/ 34 h 64"/>
                  <a:gd name="T12" fmla="*/ 462 w 94"/>
                  <a:gd name="T13" fmla="*/ 49 h 64"/>
                  <a:gd name="T14" fmla="*/ 462 w 94"/>
                  <a:gd name="T15" fmla="*/ 54 h 64"/>
                  <a:gd name="T16" fmla="*/ 483 w 94"/>
                  <a:gd name="T17" fmla="*/ 73 h 64"/>
                  <a:gd name="T18" fmla="*/ 483 w 94"/>
                  <a:gd name="T19" fmla="*/ 224 h 64"/>
                  <a:gd name="T20" fmla="*/ 483 w 94"/>
                  <a:gd name="T21" fmla="*/ 224 h 64"/>
                  <a:gd name="T22" fmla="*/ 473 w 94"/>
                  <a:gd name="T23" fmla="*/ 224 h 64"/>
                  <a:gd name="T24" fmla="*/ 478 w 94"/>
                  <a:gd name="T25" fmla="*/ 229 h 64"/>
                  <a:gd name="T26" fmla="*/ 483 w 94"/>
                  <a:gd name="T27" fmla="*/ 234 h 64"/>
                  <a:gd name="T28" fmla="*/ 478 w 94"/>
                  <a:gd name="T29" fmla="*/ 244 h 64"/>
                  <a:gd name="T30" fmla="*/ 483 w 94"/>
                  <a:gd name="T31" fmla="*/ 249 h 64"/>
                  <a:gd name="T32" fmla="*/ 483 w 94"/>
                  <a:gd name="T33" fmla="*/ 263 h 64"/>
                  <a:gd name="T34" fmla="*/ 478 w 94"/>
                  <a:gd name="T35" fmla="*/ 263 h 64"/>
                  <a:gd name="T36" fmla="*/ 483 w 94"/>
                  <a:gd name="T37" fmla="*/ 273 h 64"/>
                  <a:gd name="T38" fmla="*/ 473 w 94"/>
                  <a:gd name="T39" fmla="*/ 288 h 64"/>
                  <a:gd name="T40" fmla="*/ 483 w 94"/>
                  <a:gd name="T41" fmla="*/ 302 h 64"/>
                  <a:gd name="T42" fmla="*/ 483 w 94"/>
                  <a:gd name="T43" fmla="*/ 312 h 64"/>
                  <a:gd name="T44" fmla="*/ 483 w 94"/>
                  <a:gd name="T45" fmla="*/ 312 h 64"/>
                  <a:gd name="T46" fmla="*/ 468 w 94"/>
                  <a:gd name="T47" fmla="*/ 302 h 64"/>
                  <a:gd name="T48" fmla="*/ 442 w 94"/>
                  <a:gd name="T49" fmla="*/ 288 h 64"/>
                  <a:gd name="T50" fmla="*/ 432 w 94"/>
                  <a:gd name="T51" fmla="*/ 283 h 64"/>
                  <a:gd name="T52" fmla="*/ 421 w 94"/>
                  <a:gd name="T53" fmla="*/ 283 h 64"/>
                  <a:gd name="T54" fmla="*/ 411 w 94"/>
                  <a:gd name="T55" fmla="*/ 292 h 64"/>
                  <a:gd name="T56" fmla="*/ 406 w 94"/>
                  <a:gd name="T57" fmla="*/ 292 h 64"/>
                  <a:gd name="T58" fmla="*/ 396 w 94"/>
                  <a:gd name="T59" fmla="*/ 292 h 64"/>
                  <a:gd name="T60" fmla="*/ 391 w 94"/>
                  <a:gd name="T61" fmla="*/ 278 h 64"/>
                  <a:gd name="T62" fmla="*/ 385 w 94"/>
                  <a:gd name="T63" fmla="*/ 273 h 64"/>
                  <a:gd name="T64" fmla="*/ 375 w 94"/>
                  <a:gd name="T65" fmla="*/ 278 h 64"/>
                  <a:gd name="T66" fmla="*/ 365 w 94"/>
                  <a:gd name="T67" fmla="*/ 278 h 64"/>
                  <a:gd name="T68" fmla="*/ 355 w 94"/>
                  <a:gd name="T69" fmla="*/ 263 h 64"/>
                  <a:gd name="T70" fmla="*/ 0 w 94"/>
                  <a:gd name="T71" fmla="*/ 249 h 64"/>
                  <a:gd name="T72" fmla="*/ 0 w 94"/>
                  <a:gd name="T73" fmla="*/ 249 h 6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4"/>
                  <a:gd name="T112" fmla="*/ 0 h 64"/>
                  <a:gd name="T113" fmla="*/ 94 w 94"/>
                  <a:gd name="T114" fmla="*/ 64 h 6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4" h="64">
                    <a:moveTo>
                      <a:pt x="0" y="51"/>
                    </a:moveTo>
                    <a:lnTo>
                      <a:pt x="3" y="17"/>
                    </a:lnTo>
                    <a:lnTo>
                      <a:pt x="4" y="0"/>
                    </a:lnTo>
                    <a:lnTo>
                      <a:pt x="93" y="4"/>
                    </a:lnTo>
                    <a:lnTo>
                      <a:pt x="93" y="6"/>
                    </a:lnTo>
                    <a:lnTo>
                      <a:pt x="92" y="7"/>
                    </a:lnTo>
                    <a:lnTo>
                      <a:pt x="90" y="10"/>
                    </a:lnTo>
                    <a:lnTo>
                      <a:pt x="90" y="11"/>
                    </a:lnTo>
                    <a:lnTo>
                      <a:pt x="94" y="15"/>
                    </a:lnTo>
                    <a:lnTo>
                      <a:pt x="94" y="46"/>
                    </a:lnTo>
                    <a:lnTo>
                      <a:pt x="92" y="46"/>
                    </a:lnTo>
                    <a:lnTo>
                      <a:pt x="93" y="47"/>
                    </a:lnTo>
                    <a:lnTo>
                      <a:pt x="94" y="48"/>
                    </a:lnTo>
                    <a:lnTo>
                      <a:pt x="93" y="50"/>
                    </a:lnTo>
                    <a:lnTo>
                      <a:pt x="94" y="51"/>
                    </a:lnTo>
                    <a:lnTo>
                      <a:pt x="94" y="54"/>
                    </a:lnTo>
                    <a:lnTo>
                      <a:pt x="93" y="54"/>
                    </a:lnTo>
                    <a:lnTo>
                      <a:pt x="94" y="56"/>
                    </a:lnTo>
                    <a:lnTo>
                      <a:pt x="92" y="59"/>
                    </a:lnTo>
                    <a:lnTo>
                      <a:pt x="94" y="62"/>
                    </a:lnTo>
                    <a:lnTo>
                      <a:pt x="94" y="64"/>
                    </a:lnTo>
                    <a:lnTo>
                      <a:pt x="91" y="62"/>
                    </a:lnTo>
                    <a:lnTo>
                      <a:pt x="86" y="59"/>
                    </a:lnTo>
                    <a:lnTo>
                      <a:pt x="84" y="58"/>
                    </a:lnTo>
                    <a:lnTo>
                      <a:pt x="82" y="58"/>
                    </a:lnTo>
                    <a:lnTo>
                      <a:pt x="80" y="60"/>
                    </a:lnTo>
                    <a:lnTo>
                      <a:pt x="79" y="60"/>
                    </a:lnTo>
                    <a:lnTo>
                      <a:pt x="77" y="60"/>
                    </a:lnTo>
                    <a:lnTo>
                      <a:pt x="76" y="57"/>
                    </a:lnTo>
                    <a:lnTo>
                      <a:pt x="75" y="56"/>
                    </a:lnTo>
                    <a:lnTo>
                      <a:pt x="73" y="57"/>
                    </a:lnTo>
                    <a:lnTo>
                      <a:pt x="71" y="57"/>
                    </a:lnTo>
                    <a:lnTo>
                      <a:pt x="69" y="54"/>
                    </a:lnTo>
                    <a:lnTo>
                      <a:pt x="0" y="51"/>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75" name="Freeform 94"/>
              <p:cNvSpPr>
                <a:spLocks/>
              </p:cNvSpPr>
              <p:nvPr/>
            </p:nvSpPr>
            <p:spPr bwMode="auto">
              <a:xfrm>
                <a:off x="2807" y="1760"/>
                <a:ext cx="571" cy="268"/>
              </a:xfrm>
              <a:custGeom>
                <a:avLst/>
                <a:gdLst>
                  <a:gd name="T0" fmla="*/ 0 w 111"/>
                  <a:gd name="T1" fmla="*/ 166 h 55"/>
                  <a:gd name="T2" fmla="*/ 15 w 111"/>
                  <a:gd name="T3" fmla="*/ 0 h 55"/>
                  <a:gd name="T4" fmla="*/ 370 w 111"/>
                  <a:gd name="T5" fmla="*/ 15 h 55"/>
                  <a:gd name="T6" fmla="*/ 381 w 111"/>
                  <a:gd name="T7" fmla="*/ 29 h 55"/>
                  <a:gd name="T8" fmla="*/ 391 w 111"/>
                  <a:gd name="T9" fmla="*/ 29 h 55"/>
                  <a:gd name="T10" fmla="*/ 401 w 111"/>
                  <a:gd name="T11" fmla="*/ 24 h 55"/>
                  <a:gd name="T12" fmla="*/ 406 w 111"/>
                  <a:gd name="T13" fmla="*/ 29 h 55"/>
                  <a:gd name="T14" fmla="*/ 412 w 111"/>
                  <a:gd name="T15" fmla="*/ 44 h 55"/>
                  <a:gd name="T16" fmla="*/ 422 w 111"/>
                  <a:gd name="T17" fmla="*/ 44 h 55"/>
                  <a:gd name="T18" fmla="*/ 427 w 111"/>
                  <a:gd name="T19" fmla="*/ 44 h 55"/>
                  <a:gd name="T20" fmla="*/ 437 w 111"/>
                  <a:gd name="T21" fmla="*/ 34 h 55"/>
                  <a:gd name="T22" fmla="*/ 448 w 111"/>
                  <a:gd name="T23" fmla="*/ 34 h 55"/>
                  <a:gd name="T24" fmla="*/ 458 w 111"/>
                  <a:gd name="T25" fmla="*/ 39 h 55"/>
                  <a:gd name="T26" fmla="*/ 484 w 111"/>
                  <a:gd name="T27" fmla="*/ 54 h 55"/>
                  <a:gd name="T28" fmla="*/ 499 w 111"/>
                  <a:gd name="T29" fmla="*/ 63 h 55"/>
                  <a:gd name="T30" fmla="*/ 499 w 111"/>
                  <a:gd name="T31" fmla="*/ 73 h 55"/>
                  <a:gd name="T32" fmla="*/ 509 w 111"/>
                  <a:gd name="T33" fmla="*/ 78 h 55"/>
                  <a:gd name="T34" fmla="*/ 509 w 111"/>
                  <a:gd name="T35" fmla="*/ 83 h 55"/>
                  <a:gd name="T36" fmla="*/ 504 w 111"/>
                  <a:gd name="T37" fmla="*/ 93 h 55"/>
                  <a:gd name="T38" fmla="*/ 509 w 111"/>
                  <a:gd name="T39" fmla="*/ 102 h 55"/>
                  <a:gd name="T40" fmla="*/ 514 w 111"/>
                  <a:gd name="T41" fmla="*/ 117 h 55"/>
                  <a:gd name="T42" fmla="*/ 520 w 111"/>
                  <a:gd name="T43" fmla="*/ 122 h 55"/>
                  <a:gd name="T44" fmla="*/ 520 w 111"/>
                  <a:gd name="T45" fmla="*/ 127 h 55"/>
                  <a:gd name="T46" fmla="*/ 520 w 111"/>
                  <a:gd name="T47" fmla="*/ 136 h 55"/>
                  <a:gd name="T48" fmla="*/ 530 w 111"/>
                  <a:gd name="T49" fmla="*/ 141 h 55"/>
                  <a:gd name="T50" fmla="*/ 535 w 111"/>
                  <a:gd name="T51" fmla="*/ 146 h 55"/>
                  <a:gd name="T52" fmla="*/ 530 w 111"/>
                  <a:gd name="T53" fmla="*/ 156 h 55"/>
                  <a:gd name="T54" fmla="*/ 530 w 111"/>
                  <a:gd name="T55" fmla="*/ 166 h 55"/>
                  <a:gd name="T56" fmla="*/ 540 w 111"/>
                  <a:gd name="T57" fmla="*/ 171 h 55"/>
                  <a:gd name="T58" fmla="*/ 540 w 111"/>
                  <a:gd name="T59" fmla="*/ 180 h 55"/>
                  <a:gd name="T60" fmla="*/ 535 w 111"/>
                  <a:gd name="T61" fmla="*/ 185 h 55"/>
                  <a:gd name="T62" fmla="*/ 540 w 111"/>
                  <a:gd name="T63" fmla="*/ 190 h 55"/>
                  <a:gd name="T64" fmla="*/ 545 w 111"/>
                  <a:gd name="T65" fmla="*/ 200 h 55"/>
                  <a:gd name="T66" fmla="*/ 540 w 111"/>
                  <a:gd name="T67" fmla="*/ 205 h 55"/>
                  <a:gd name="T68" fmla="*/ 545 w 111"/>
                  <a:gd name="T69" fmla="*/ 214 h 55"/>
                  <a:gd name="T70" fmla="*/ 545 w 111"/>
                  <a:gd name="T71" fmla="*/ 219 h 55"/>
                  <a:gd name="T72" fmla="*/ 550 w 111"/>
                  <a:gd name="T73" fmla="*/ 224 h 55"/>
                  <a:gd name="T74" fmla="*/ 556 w 111"/>
                  <a:gd name="T75" fmla="*/ 234 h 55"/>
                  <a:gd name="T76" fmla="*/ 561 w 111"/>
                  <a:gd name="T77" fmla="*/ 244 h 55"/>
                  <a:gd name="T78" fmla="*/ 571 w 111"/>
                  <a:gd name="T79" fmla="*/ 253 h 55"/>
                  <a:gd name="T80" fmla="*/ 571 w 111"/>
                  <a:gd name="T81" fmla="*/ 258 h 55"/>
                  <a:gd name="T82" fmla="*/ 571 w 111"/>
                  <a:gd name="T83" fmla="*/ 263 h 55"/>
                  <a:gd name="T84" fmla="*/ 571 w 111"/>
                  <a:gd name="T85" fmla="*/ 268 h 55"/>
                  <a:gd name="T86" fmla="*/ 129 w 111"/>
                  <a:gd name="T87" fmla="*/ 258 h 55"/>
                  <a:gd name="T88" fmla="*/ 134 w 111"/>
                  <a:gd name="T89" fmla="*/ 175 h 55"/>
                  <a:gd name="T90" fmla="*/ 0 w 111"/>
                  <a:gd name="T91" fmla="*/ 166 h 55"/>
                  <a:gd name="T92" fmla="*/ 0 w 111"/>
                  <a:gd name="T93" fmla="*/ 166 h 5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1"/>
                  <a:gd name="T142" fmla="*/ 0 h 55"/>
                  <a:gd name="T143" fmla="*/ 111 w 111"/>
                  <a:gd name="T144" fmla="*/ 55 h 5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1" h="55">
                    <a:moveTo>
                      <a:pt x="0" y="34"/>
                    </a:moveTo>
                    <a:lnTo>
                      <a:pt x="3" y="0"/>
                    </a:lnTo>
                    <a:lnTo>
                      <a:pt x="72" y="3"/>
                    </a:lnTo>
                    <a:lnTo>
                      <a:pt x="74" y="6"/>
                    </a:lnTo>
                    <a:lnTo>
                      <a:pt x="76" y="6"/>
                    </a:lnTo>
                    <a:lnTo>
                      <a:pt x="78" y="5"/>
                    </a:lnTo>
                    <a:lnTo>
                      <a:pt x="79" y="6"/>
                    </a:lnTo>
                    <a:lnTo>
                      <a:pt x="80" y="9"/>
                    </a:lnTo>
                    <a:lnTo>
                      <a:pt x="82" y="9"/>
                    </a:lnTo>
                    <a:lnTo>
                      <a:pt x="83" y="9"/>
                    </a:lnTo>
                    <a:lnTo>
                      <a:pt x="85" y="7"/>
                    </a:lnTo>
                    <a:lnTo>
                      <a:pt x="87" y="7"/>
                    </a:lnTo>
                    <a:lnTo>
                      <a:pt x="89" y="8"/>
                    </a:lnTo>
                    <a:lnTo>
                      <a:pt x="94" y="11"/>
                    </a:lnTo>
                    <a:lnTo>
                      <a:pt x="97" y="13"/>
                    </a:lnTo>
                    <a:lnTo>
                      <a:pt x="97" y="15"/>
                    </a:lnTo>
                    <a:lnTo>
                      <a:pt x="99" y="16"/>
                    </a:lnTo>
                    <a:lnTo>
                      <a:pt x="99" y="17"/>
                    </a:lnTo>
                    <a:lnTo>
                      <a:pt x="98" y="19"/>
                    </a:lnTo>
                    <a:lnTo>
                      <a:pt x="99" y="21"/>
                    </a:lnTo>
                    <a:lnTo>
                      <a:pt x="100" y="24"/>
                    </a:lnTo>
                    <a:lnTo>
                      <a:pt x="101" y="25"/>
                    </a:lnTo>
                    <a:lnTo>
                      <a:pt x="101" y="26"/>
                    </a:lnTo>
                    <a:lnTo>
                      <a:pt x="101" y="28"/>
                    </a:lnTo>
                    <a:lnTo>
                      <a:pt x="103" y="29"/>
                    </a:lnTo>
                    <a:lnTo>
                      <a:pt x="104" y="30"/>
                    </a:lnTo>
                    <a:lnTo>
                      <a:pt x="103" y="32"/>
                    </a:lnTo>
                    <a:lnTo>
                      <a:pt x="103" y="34"/>
                    </a:lnTo>
                    <a:lnTo>
                      <a:pt x="105" y="35"/>
                    </a:lnTo>
                    <a:lnTo>
                      <a:pt x="105" y="37"/>
                    </a:lnTo>
                    <a:lnTo>
                      <a:pt x="104" y="38"/>
                    </a:lnTo>
                    <a:lnTo>
                      <a:pt x="105" y="39"/>
                    </a:lnTo>
                    <a:lnTo>
                      <a:pt x="106" y="41"/>
                    </a:lnTo>
                    <a:lnTo>
                      <a:pt x="105" y="42"/>
                    </a:lnTo>
                    <a:lnTo>
                      <a:pt x="106" y="44"/>
                    </a:lnTo>
                    <a:lnTo>
                      <a:pt x="106" y="45"/>
                    </a:lnTo>
                    <a:lnTo>
                      <a:pt x="107" y="46"/>
                    </a:lnTo>
                    <a:lnTo>
                      <a:pt x="108" y="48"/>
                    </a:lnTo>
                    <a:lnTo>
                      <a:pt x="109" y="50"/>
                    </a:lnTo>
                    <a:lnTo>
                      <a:pt x="111" y="52"/>
                    </a:lnTo>
                    <a:lnTo>
                      <a:pt x="111" y="53"/>
                    </a:lnTo>
                    <a:lnTo>
                      <a:pt x="111" y="54"/>
                    </a:lnTo>
                    <a:lnTo>
                      <a:pt x="111" y="55"/>
                    </a:lnTo>
                    <a:lnTo>
                      <a:pt x="25" y="53"/>
                    </a:lnTo>
                    <a:lnTo>
                      <a:pt x="26" y="36"/>
                    </a:lnTo>
                    <a:lnTo>
                      <a:pt x="0" y="34"/>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76" name="Freeform 95"/>
              <p:cNvSpPr>
                <a:spLocks/>
              </p:cNvSpPr>
              <p:nvPr/>
            </p:nvSpPr>
            <p:spPr bwMode="auto">
              <a:xfrm>
                <a:off x="2921" y="2018"/>
                <a:ext cx="512" cy="259"/>
              </a:xfrm>
              <a:custGeom>
                <a:avLst/>
                <a:gdLst>
                  <a:gd name="T0" fmla="*/ 15 w 100"/>
                  <a:gd name="T1" fmla="*/ 0 h 53"/>
                  <a:gd name="T2" fmla="*/ 456 w 100"/>
                  <a:gd name="T3" fmla="*/ 10 h 53"/>
                  <a:gd name="T4" fmla="*/ 486 w 100"/>
                  <a:gd name="T5" fmla="*/ 29 h 53"/>
                  <a:gd name="T6" fmla="*/ 476 w 100"/>
                  <a:gd name="T7" fmla="*/ 39 h 53"/>
                  <a:gd name="T8" fmla="*/ 476 w 100"/>
                  <a:gd name="T9" fmla="*/ 49 h 53"/>
                  <a:gd name="T10" fmla="*/ 481 w 100"/>
                  <a:gd name="T11" fmla="*/ 59 h 53"/>
                  <a:gd name="T12" fmla="*/ 486 w 100"/>
                  <a:gd name="T13" fmla="*/ 59 h 53"/>
                  <a:gd name="T14" fmla="*/ 492 w 100"/>
                  <a:gd name="T15" fmla="*/ 73 h 53"/>
                  <a:gd name="T16" fmla="*/ 497 w 100"/>
                  <a:gd name="T17" fmla="*/ 78 h 53"/>
                  <a:gd name="T18" fmla="*/ 507 w 100"/>
                  <a:gd name="T19" fmla="*/ 78 h 53"/>
                  <a:gd name="T20" fmla="*/ 507 w 100"/>
                  <a:gd name="T21" fmla="*/ 83 h 53"/>
                  <a:gd name="T22" fmla="*/ 512 w 100"/>
                  <a:gd name="T23" fmla="*/ 259 h 53"/>
                  <a:gd name="T24" fmla="*/ 0 w 100"/>
                  <a:gd name="T25" fmla="*/ 249 h 53"/>
                  <a:gd name="T26" fmla="*/ 15 w 100"/>
                  <a:gd name="T27" fmla="*/ 0 h 53"/>
                  <a:gd name="T28" fmla="*/ 15 w 100"/>
                  <a:gd name="T29" fmla="*/ 0 h 5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0"/>
                  <a:gd name="T46" fmla="*/ 0 h 53"/>
                  <a:gd name="T47" fmla="*/ 100 w 100"/>
                  <a:gd name="T48" fmla="*/ 53 h 5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0" h="53">
                    <a:moveTo>
                      <a:pt x="3" y="0"/>
                    </a:moveTo>
                    <a:lnTo>
                      <a:pt x="89" y="2"/>
                    </a:lnTo>
                    <a:lnTo>
                      <a:pt x="95" y="6"/>
                    </a:lnTo>
                    <a:lnTo>
                      <a:pt x="93" y="8"/>
                    </a:lnTo>
                    <a:lnTo>
                      <a:pt x="93" y="10"/>
                    </a:lnTo>
                    <a:lnTo>
                      <a:pt x="94" y="12"/>
                    </a:lnTo>
                    <a:lnTo>
                      <a:pt x="95" y="12"/>
                    </a:lnTo>
                    <a:lnTo>
                      <a:pt x="96" y="15"/>
                    </a:lnTo>
                    <a:lnTo>
                      <a:pt x="97" y="16"/>
                    </a:lnTo>
                    <a:lnTo>
                      <a:pt x="99" y="16"/>
                    </a:lnTo>
                    <a:lnTo>
                      <a:pt x="99" y="17"/>
                    </a:lnTo>
                    <a:lnTo>
                      <a:pt x="100" y="53"/>
                    </a:lnTo>
                    <a:lnTo>
                      <a:pt x="0" y="51"/>
                    </a:lnTo>
                    <a:lnTo>
                      <a:pt x="3" y="0"/>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77" name="Freeform 96"/>
              <p:cNvSpPr>
                <a:spLocks/>
              </p:cNvSpPr>
              <p:nvPr/>
            </p:nvSpPr>
            <p:spPr bwMode="auto">
              <a:xfrm>
                <a:off x="2848" y="2262"/>
                <a:ext cx="595" cy="293"/>
              </a:xfrm>
              <a:custGeom>
                <a:avLst/>
                <a:gdLst>
                  <a:gd name="T0" fmla="*/ 72 w 116"/>
                  <a:gd name="T1" fmla="*/ 5 h 60"/>
                  <a:gd name="T2" fmla="*/ 0 w 116"/>
                  <a:gd name="T3" fmla="*/ 44 h 60"/>
                  <a:gd name="T4" fmla="*/ 205 w 116"/>
                  <a:gd name="T5" fmla="*/ 215 h 60"/>
                  <a:gd name="T6" fmla="*/ 215 w 116"/>
                  <a:gd name="T7" fmla="*/ 220 h 60"/>
                  <a:gd name="T8" fmla="*/ 231 w 116"/>
                  <a:gd name="T9" fmla="*/ 234 h 60"/>
                  <a:gd name="T10" fmla="*/ 246 w 116"/>
                  <a:gd name="T11" fmla="*/ 230 h 60"/>
                  <a:gd name="T12" fmla="*/ 256 w 116"/>
                  <a:gd name="T13" fmla="*/ 234 h 60"/>
                  <a:gd name="T14" fmla="*/ 262 w 116"/>
                  <a:gd name="T15" fmla="*/ 244 h 60"/>
                  <a:gd name="T16" fmla="*/ 282 w 116"/>
                  <a:gd name="T17" fmla="*/ 249 h 60"/>
                  <a:gd name="T18" fmla="*/ 292 w 116"/>
                  <a:gd name="T19" fmla="*/ 254 h 60"/>
                  <a:gd name="T20" fmla="*/ 303 w 116"/>
                  <a:gd name="T21" fmla="*/ 249 h 60"/>
                  <a:gd name="T22" fmla="*/ 313 w 116"/>
                  <a:gd name="T23" fmla="*/ 259 h 60"/>
                  <a:gd name="T24" fmla="*/ 333 w 116"/>
                  <a:gd name="T25" fmla="*/ 259 h 60"/>
                  <a:gd name="T26" fmla="*/ 344 w 116"/>
                  <a:gd name="T27" fmla="*/ 269 h 60"/>
                  <a:gd name="T28" fmla="*/ 349 w 116"/>
                  <a:gd name="T29" fmla="*/ 278 h 60"/>
                  <a:gd name="T30" fmla="*/ 364 w 116"/>
                  <a:gd name="T31" fmla="*/ 273 h 60"/>
                  <a:gd name="T32" fmla="*/ 385 w 116"/>
                  <a:gd name="T33" fmla="*/ 283 h 60"/>
                  <a:gd name="T34" fmla="*/ 395 w 116"/>
                  <a:gd name="T35" fmla="*/ 278 h 60"/>
                  <a:gd name="T36" fmla="*/ 405 w 116"/>
                  <a:gd name="T37" fmla="*/ 278 h 60"/>
                  <a:gd name="T38" fmla="*/ 405 w 116"/>
                  <a:gd name="T39" fmla="*/ 293 h 60"/>
                  <a:gd name="T40" fmla="*/ 410 w 116"/>
                  <a:gd name="T41" fmla="*/ 283 h 60"/>
                  <a:gd name="T42" fmla="*/ 421 w 116"/>
                  <a:gd name="T43" fmla="*/ 273 h 60"/>
                  <a:gd name="T44" fmla="*/ 426 w 116"/>
                  <a:gd name="T45" fmla="*/ 278 h 60"/>
                  <a:gd name="T46" fmla="*/ 436 w 116"/>
                  <a:gd name="T47" fmla="*/ 283 h 60"/>
                  <a:gd name="T48" fmla="*/ 446 w 116"/>
                  <a:gd name="T49" fmla="*/ 278 h 60"/>
                  <a:gd name="T50" fmla="*/ 446 w 116"/>
                  <a:gd name="T51" fmla="*/ 283 h 60"/>
                  <a:gd name="T52" fmla="*/ 462 w 116"/>
                  <a:gd name="T53" fmla="*/ 293 h 60"/>
                  <a:gd name="T54" fmla="*/ 477 w 116"/>
                  <a:gd name="T55" fmla="*/ 283 h 60"/>
                  <a:gd name="T56" fmla="*/ 508 w 116"/>
                  <a:gd name="T57" fmla="*/ 273 h 60"/>
                  <a:gd name="T58" fmla="*/ 518 w 116"/>
                  <a:gd name="T59" fmla="*/ 273 h 60"/>
                  <a:gd name="T60" fmla="*/ 544 w 116"/>
                  <a:gd name="T61" fmla="*/ 273 h 60"/>
                  <a:gd name="T62" fmla="*/ 580 w 116"/>
                  <a:gd name="T63" fmla="*/ 288 h 60"/>
                  <a:gd name="T64" fmla="*/ 590 w 116"/>
                  <a:gd name="T65" fmla="*/ 293 h 60"/>
                  <a:gd name="T66" fmla="*/ 595 w 116"/>
                  <a:gd name="T67" fmla="*/ 151 h 60"/>
                  <a:gd name="T68" fmla="*/ 585 w 116"/>
                  <a:gd name="T69" fmla="*/ 15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6"/>
                  <a:gd name="T106" fmla="*/ 0 h 60"/>
                  <a:gd name="T107" fmla="*/ 116 w 11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6" h="60">
                    <a:moveTo>
                      <a:pt x="114" y="3"/>
                    </a:moveTo>
                    <a:lnTo>
                      <a:pt x="14" y="1"/>
                    </a:lnTo>
                    <a:lnTo>
                      <a:pt x="1" y="0"/>
                    </a:lnTo>
                    <a:lnTo>
                      <a:pt x="0" y="9"/>
                    </a:lnTo>
                    <a:lnTo>
                      <a:pt x="41" y="11"/>
                    </a:lnTo>
                    <a:lnTo>
                      <a:pt x="40" y="44"/>
                    </a:lnTo>
                    <a:lnTo>
                      <a:pt x="41" y="44"/>
                    </a:lnTo>
                    <a:lnTo>
                      <a:pt x="42" y="45"/>
                    </a:lnTo>
                    <a:lnTo>
                      <a:pt x="44" y="47"/>
                    </a:lnTo>
                    <a:lnTo>
                      <a:pt x="45" y="48"/>
                    </a:lnTo>
                    <a:lnTo>
                      <a:pt x="47" y="48"/>
                    </a:lnTo>
                    <a:lnTo>
                      <a:pt x="48" y="47"/>
                    </a:lnTo>
                    <a:lnTo>
                      <a:pt x="50" y="48"/>
                    </a:lnTo>
                    <a:lnTo>
                      <a:pt x="50" y="49"/>
                    </a:lnTo>
                    <a:lnTo>
                      <a:pt x="51" y="50"/>
                    </a:lnTo>
                    <a:lnTo>
                      <a:pt x="51" y="51"/>
                    </a:lnTo>
                    <a:lnTo>
                      <a:pt x="55" y="51"/>
                    </a:lnTo>
                    <a:lnTo>
                      <a:pt x="57" y="52"/>
                    </a:lnTo>
                    <a:lnTo>
                      <a:pt x="58" y="52"/>
                    </a:lnTo>
                    <a:lnTo>
                      <a:pt x="59" y="51"/>
                    </a:lnTo>
                    <a:lnTo>
                      <a:pt x="59" y="53"/>
                    </a:lnTo>
                    <a:lnTo>
                      <a:pt x="61" y="53"/>
                    </a:lnTo>
                    <a:lnTo>
                      <a:pt x="62" y="52"/>
                    </a:lnTo>
                    <a:lnTo>
                      <a:pt x="65" y="53"/>
                    </a:lnTo>
                    <a:lnTo>
                      <a:pt x="66" y="53"/>
                    </a:lnTo>
                    <a:lnTo>
                      <a:pt x="67" y="55"/>
                    </a:lnTo>
                    <a:lnTo>
                      <a:pt x="68" y="55"/>
                    </a:lnTo>
                    <a:lnTo>
                      <a:pt x="68" y="57"/>
                    </a:lnTo>
                    <a:lnTo>
                      <a:pt x="70" y="57"/>
                    </a:lnTo>
                    <a:lnTo>
                      <a:pt x="71" y="56"/>
                    </a:lnTo>
                    <a:lnTo>
                      <a:pt x="72" y="55"/>
                    </a:lnTo>
                    <a:lnTo>
                      <a:pt x="75" y="58"/>
                    </a:lnTo>
                    <a:lnTo>
                      <a:pt x="76" y="58"/>
                    </a:lnTo>
                    <a:lnTo>
                      <a:pt x="77" y="57"/>
                    </a:lnTo>
                    <a:lnTo>
                      <a:pt x="78" y="57"/>
                    </a:lnTo>
                    <a:lnTo>
                      <a:pt x="79" y="57"/>
                    </a:lnTo>
                    <a:lnTo>
                      <a:pt x="78" y="59"/>
                    </a:lnTo>
                    <a:lnTo>
                      <a:pt x="79" y="60"/>
                    </a:lnTo>
                    <a:lnTo>
                      <a:pt x="80" y="59"/>
                    </a:lnTo>
                    <a:lnTo>
                      <a:pt x="80" y="58"/>
                    </a:lnTo>
                    <a:lnTo>
                      <a:pt x="81" y="57"/>
                    </a:lnTo>
                    <a:lnTo>
                      <a:pt x="82" y="56"/>
                    </a:lnTo>
                    <a:lnTo>
                      <a:pt x="83" y="57"/>
                    </a:lnTo>
                    <a:lnTo>
                      <a:pt x="84" y="58"/>
                    </a:lnTo>
                    <a:lnTo>
                      <a:pt x="85" y="58"/>
                    </a:lnTo>
                    <a:lnTo>
                      <a:pt x="85" y="57"/>
                    </a:lnTo>
                    <a:lnTo>
                      <a:pt x="87" y="57"/>
                    </a:lnTo>
                    <a:lnTo>
                      <a:pt x="87" y="58"/>
                    </a:lnTo>
                    <a:lnTo>
                      <a:pt x="88" y="58"/>
                    </a:lnTo>
                    <a:lnTo>
                      <a:pt x="90" y="60"/>
                    </a:lnTo>
                    <a:lnTo>
                      <a:pt x="92" y="58"/>
                    </a:lnTo>
                    <a:lnTo>
                      <a:pt x="93" y="58"/>
                    </a:lnTo>
                    <a:lnTo>
                      <a:pt x="96" y="57"/>
                    </a:lnTo>
                    <a:lnTo>
                      <a:pt x="99" y="56"/>
                    </a:lnTo>
                    <a:lnTo>
                      <a:pt x="100" y="56"/>
                    </a:lnTo>
                    <a:lnTo>
                      <a:pt x="101" y="56"/>
                    </a:lnTo>
                    <a:lnTo>
                      <a:pt x="104" y="57"/>
                    </a:lnTo>
                    <a:lnTo>
                      <a:pt x="106" y="56"/>
                    </a:lnTo>
                    <a:lnTo>
                      <a:pt x="107" y="56"/>
                    </a:lnTo>
                    <a:lnTo>
                      <a:pt x="113" y="59"/>
                    </a:lnTo>
                    <a:lnTo>
                      <a:pt x="114" y="60"/>
                    </a:lnTo>
                    <a:lnTo>
                      <a:pt x="115" y="60"/>
                    </a:lnTo>
                    <a:lnTo>
                      <a:pt x="116" y="60"/>
                    </a:lnTo>
                    <a:lnTo>
                      <a:pt x="116" y="31"/>
                    </a:lnTo>
                    <a:lnTo>
                      <a:pt x="114" y="12"/>
                    </a:lnTo>
                    <a:lnTo>
                      <a:pt x="114" y="3"/>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78" name="Freeform 97"/>
              <p:cNvSpPr>
                <a:spLocks/>
              </p:cNvSpPr>
              <p:nvPr/>
            </p:nvSpPr>
            <p:spPr bwMode="auto">
              <a:xfrm>
                <a:off x="3296" y="1718"/>
                <a:ext cx="420" cy="263"/>
              </a:xfrm>
              <a:custGeom>
                <a:avLst/>
                <a:gdLst>
                  <a:gd name="T0" fmla="*/ 338 w 82"/>
                  <a:gd name="T1" fmla="*/ 0 h 54"/>
                  <a:gd name="T2" fmla="*/ 348 w 82"/>
                  <a:gd name="T3" fmla="*/ 19 h 54"/>
                  <a:gd name="T4" fmla="*/ 343 w 82"/>
                  <a:gd name="T5" fmla="*/ 29 h 54"/>
                  <a:gd name="T6" fmla="*/ 353 w 82"/>
                  <a:gd name="T7" fmla="*/ 63 h 54"/>
                  <a:gd name="T8" fmla="*/ 379 w 82"/>
                  <a:gd name="T9" fmla="*/ 78 h 54"/>
                  <a:gd name="T10" fmla="*/ 384 w 82"/>
                  <a:gd name="T11" fmla="*/ 88 h 54"/>
                  <a:gd name="T12" fmla="*/ 400 w 82"/>
                  <a:gd name="T13" fmla="*/ 102 h 54"/>
                  <a:gd name="T14" fmla="*/ 420 w 82"/>
                  <a:gd name="T15" fmla="*/ 127 h 54"/>
                  <a:gd name="T16" fmla="*/ 410 w 82"/>
                  <a:gd name="T17" fmla="*/ 141 h 54"/>
                  <a:gd name="T18" fmla="*/ 410 w 82"/>
                  <a:gd name="T19" fmla="*/ 151 h 54"/>
                  <a:gd name="T20" fmla="*/ 384 w 82"/>
                  <a:gd name="T21" fmla="*/ 166 h 54"/>
                  <a:gd name="T22" fmla="*/ 369 w 82"/>
                  <a:gd name="T23" fmla="*/ 170 h 54"/>
                  <a:gd name="T24" fmla="*/ 359 w 82"/>
                  <a:gd name="T25" fmla="*/ 185 h 54"/>
                  <a:gd name="T26" fmla="*/ 369 w 82"/>
                  <a:gd name="T27" fmla="*/ 200 h 54"/>
                  <a:gd name="T28" fmla="*/ 369 w 82"/>
                  <a:gd name="T29" fmla="*/ 214 h 54"/>
                  <a:gd name="T30" fmla="*/ 348 w 82"/>
                  <a:gd name="T31" fmla="*/ 244 h 54"/>
                  <a:gd name="T32" fmla="*/ 343 w 82"/>
                  <a:gd name="T33" fmla="*/ 258 h 54"/>
                  <a:gd name="T34" fmla="*/ 323 w 82"/>
                  <a:gd name="T35" fmla="*/ 244 h 54"/>
                  <a:gd name="T36" fmla="*/ 56 w 82"/>
                  <a:gd name="T37" fmla="*/ 248 h 54"/>
                  <a:gd name="T38" fmla="*/ 56 w 82"/>
                  <a:gd name="T39" fmla="*/ 234 h 54"/>
                  <a:gd name="T40" fmla="*/ 46 w 82"/>
                  <a:gd name="T41" fmla="*/ 219 h 54"/>
                  <a:gd name="T42" fmla="*/ 51 w 82"/>
                  <a:gd name="T43" fmla="*/ 205 h 54"/>
                  <a:gd name="T44" fmla="*/ 41 w 82"/>
                  <a:gd name="T45" fmla="*/ 190 h 54"/>
                  <a:gd name="T46" fmla="*/ 41 w 82"/>
                  <a:gd name="T47" fmla="*/ 175 h 54"/>
                  <a:gd name="T48" fmla="*/ 31 w 82"/>
                  <a:gd name="T49" fmla="*/ 161 h 54"/>
                  <a:gd name="T50" fmla="*/ 26 w 82"/>
                  <a:gd name="T51" fmla="*/ 151 h 54"/>
                  <a:gd name="T52" fmla="*/ 15 w 82"/>
                  <a:gd name="T53" fmla="*/ 127 h 54"/>
                  <a:gd name="T54" fmla="*/ 20 w 82"/>
                  <a:gd name="T55" fmla="*/ 112 h 54"/>
                  <a:gd name="T56" fmla="*/ 10 w 82"/>
                  <a:gd name="T57" fmla="*/ 97 h 54"/>
                  <a:gd name="T58" fmla="*/ 10 w 82"/>
                  <a:gd name="T59" fmla="*/ 88 h 54"/>
                  <a:gd name="T60" fmla="*/ 10 w 82"/>
                  <a:gd name="T61" fmla="*/ 58 h 54"/>
                  <a:gd name="T62" fmla="*/ 10 w 82"/>
                  <a:gd name="T63" fmla="*/ 49 h 54"/>
                  <a:gd name="T64" fmla="*/ 5 w 82"/>
                  <a:gd name="T65" fmla="*/ 29 h 54"/>
                  <a:gd name="T66" fmla="*/ 5 w 82"/>
                  <a:gd name="T67" fmla="*/ 15 h 54"/>
                  <a:gd name="T68" fmla="*/ 10 w 82"/>
                  <a:gd name="T69" fmla="*/ 10 h 54"/>
                  <a:gd name="T70" fmla="*/ 10 w 82"/>
                  <a:gd name="T71" fmla="*/ 10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2"/>
                  <a:gd name="T109" fmla="*/ 0 h 54"/>
                  <a:gd name="T110" fmla="*/ 82 w 8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2" h="54">
                    <a:moveTo>
                      <a:pt x="2" y="2"/>
                    </a:moveTo>
                    <a:lnTo>
                      <a:pt x="66" y="0"/>
                    </a:lnTo>
                    <a:lnTo>
                      <a:pt x="67" y="2"/>
                    </a:lnTo>
                    <a:lnTo>
                      <a:pt x="68" y="4"/>
                    </a:lnTo>
                    <a:lnTo>
                      <a:pt x="68" y="5"/>
                    </a:lnTo>
                    <a:lnTo>
                      <a:pt x="67" y="6"/>
                    </a:lnTo>
                    <a:lnTo>
                      <a:pt x="68" y="8"/>
                    </a:lnTo>
                    <a:lnTo>
                      <a:pt x="69" y="13"/>
                    </a:lnTo>
                    <a:lnTo>
                      <a:pt x="73" y="14"/>
                    </a:lnTo>
                    <a:lnTo>
                      <a:pt x="74" y="16"/>
                    </a:lnTo>
                    <a:lnTo>
                      <a:pt x="75" y="17"/>
                    </a:lnTo>
                    <a:lnTo>
                      <a:pt x="75" y="18"/>
                    </a:lnTo>
                    <a:lnTo>
                      <a:pt x="78" y="20"/>
                    </a:lnTo>
                    <a:lnTo>
                      <a:pt x="78" y="21"/>
                    </a:lnTo>
                    <a:lnTo>
                      <a:pt x="81" y="23"/>
                    </a:lnTo>
                    <a:lnTo>
                      <a:pt x="82" y="26"/>
                    </a:lnTo>
                    <a:lnTo>
                      <a:pt x="81" y="27"/>
                    </a:lnTo>
                    <a:lnTo>
                      <a:pt x="80" y="29"/>
                    </a:lnTo>
                    <a:lnTo>
                      <a:pt x="80" y="30"/>
                    </a:lnTo>
                    <a:lnTo>
                      <a:pt x="80" y="31"/>
                    </a:lnTo>
                    <a:lnTo>
                      <a:pt x="77" y="34"/>
                    </a:lnTo>
                    <a:lnTo>
                      <a:pt x="75" y="34"/>
                    </a:lnTo>
                    <a:lnTo>
                      <a:pt x="75" y="35"/>
                    </a:lnTo>
                    <a:lnTo>
                      <a:pt x="72" y="35"/>
                    </a:lnTo>
                    <a:lnTo>
                      <a:pt x="71" y="36"/>
                    </a:lnTo>
                    <a:lnTo>
                      <a:pt x="70" y="38"/>
                    </a:lnTo>
                    <a:lnTo>
                      <a:pt x="70" y="39"/>
                    </a:lnTo>
                    <a:lnTo>
                      <a:pt x="72" y="41"/>
                    </a:lnTo>
                    <a:lnTo>
                      <a:pt x="72" y="42"/>
                    </a:lnTo>
                    <a:lnTo>
                      <a:pt x="72" y="44"/>
                    </a:lnTo>
                    <a:lnTo>
                      <a:pt x="70" y="49"/>
                    </a:lnTo>
                    <a:lnTo>
                      <a:pt x="68" y="50"/>
                    </a:lnTo>
                    <a:lnTo>
                      <a:pt x="67" y="51"/>
                    </a:lnTo>
                    <a:lnTo>
                      <a:pt x="67" y="53"/>
                    </a:lnTo>
                    <a:lnTo>
                      <a:pt x="66" y="54"/>
                    </a:lnTo>
                    <a:lnTo>
                      <a:pt x="63" y="50"/>
                    </a:lnTo>
                    <a:lnTo>
                      <a:pt x="11" y="52"/>
                    </a:lnTo>
                    <a:lnTo>
                      <a:pt x="11" y="51"/>
                    </a:lnTo>
                    <a:lnTo>
                      <a:pt x="10" y="49"/>
                    </a:lnTo>
                    <a:lnTo>
                      <a:pt x="11" y="48"/>
                    </a:lnTo>
                    <a:lnTo>
                      <a:pt x="10" y="46"/>
                    </a:lnTo>
                    <a:lnTo>
                      <a:pt x="9" y="45"/>
                    </a:lnTo>
                    <a:lnTo>
                      <a:pt x="10" y="44"/>
                    </a:lnTo>
                    <a:lnTo>
                      <a:pt x="10" y="42"/>
                    </a:lnTo>
                    <a:lnTo>
                      <a:pt x="8" y="41"/>
                    </a:lnTo>
                    <a:lnTo>
                      <a:pt x="8" y="39"/>
                    </a:lnTo>
                    <a:lnTo>
                      <a:pt x="9" y="37"/>
                    </a:lnTo>
                    <a:lnTo>
                      <a:pt x="8" y="36"/>
                    </a:lnTo>
                    <a:lnTo>
                      <a:pt x="6" y="35"/>
                    </a:lnTo>
                    <a:lnTo>
                      <a:pt x="6" y="33"/>
                    </a:lnTo>
                    <a:lnTo>
                      <a:pt x="6" y="32"/>
                    </a:lnTo>
                    <a:lnTo>
                      <a:pt x="5" y="31"/>
                    </a:lnTo>
                    <a:lnTo>
                      <a:pt x="4" y="28"/>
                    </a:lnTo>
                    <a:lnTo>
                      <a:pt x="3" y="26"/>
                    </a:lnTo>
                    <a:lnTo>
                      <a:pt x="4" y="24"/>
                    </a:lnTo>
                    <a:lnTo>
                      <a:pt x="4" y="23"/>
                    </a:lnTo>
                    <a:lnTo>
                      <a:pt x="2" y="22"/>
                    </a:lnTo>
                    <a:lnTo>
                      <a:pt x="2" y="20"/>
                    </a:lnTo>
                    <a:lnTo>
                      <a:pt x="2" y="18"/>
                    </a:lnTo>
                    <a:lnTo>
                      <a:pt x="0" y="15"/>
                    </a:lnTo>
                    <a:lnTo>
                      <a:pt x="2" y="12"/>
                    </a:lnTo>
                    <a:lnTo>
                      <a:pt x="1" y="10"/>
                    </a:lnTo>
                    <a:lnTo>
                      <a:pt x="2" y="10"/>
                    </a:lnTo>
                    <a:lnTo>
                      <a:pt x="2" y="7"/>
                    </a:lnTo>
                    <a:lnTo>
                      <a:pt x="1" y="6"/>
                    </a:lnTo>
                    <a:lnTo>
                      <a:pt x="2" y="4"/>
                    </a:lnTo>
                    <a:lnTo>
                      <a:pt x="1" y="3"/>
                    </a:lnTo>
                    <a:lnTo>
                      <a:pt x="0" y="2"/>
                    </a:lnTo>
                    <a:lnTo>
                      <a:pt x="2" y="2"/>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79" name="Freeform 98"/>
              <p:cNvSpPr>
                <a:spLocks/>
              </p:cNvSpPr>
              <p:nvPr/>
            </p:nvSpPr>
            <p:spPr bwMode="auto">
              <a:xfrm>
                <a:off x="3353" y="1962"/>
                <a:ext cx="460" cy="380"/>
              </a:xfrm>
              <a:custGeom>
                <a:avLst/>
                <a:gdLst>
                  <a:gd name="T0" fmla="*/ 388 w 90"/>
                  <a:gd name="T1" fmla="*/ 336 h 78"/>
                  <a:gd name="T2" fmla="*/ 394 w 90"/>
                  <a:gd name="T3" fmla="*/ 346 h 78"/>
                  <a:gd name="T4" fmla="*/ 394 w 90"/>
                  <a:gd name="T5" fmla="*/ 361 h 78"/>
                  <a:gd name="T6" fmla="*/ 378 w 90"/>
                  <a:gd name="T7" fmla="*/ 375 h 78"/>
                  <a:gd name="T8" fmla="*/ 424 w 90"/>
                  <a:gd name="T9" fmla="*/ 380 h 78"/>
                  <a:gd name="T10" fmla="*/ 424 w 90"/>
                  <a:gd name="T11" fmla="*/ 361 h 78"/>
                  <a:gd name="T12" fmla="*/ 434 w 90"/>
                  <a:gd name="T13" fmla="*/ 336 h 78"/>
                  <a:gd name="T14" fmla="*/ 450 w 90"/>
                  <a:gd name="T15" fmla="*/ 326 h 78"/>
                  <a:gd name="T16" fmla="*/ 455 w 90"/>
                  <a:gd name="T17" fmla="*/ 326 h 78"/>
                  <a:gd name="T18" fmla="*/ 460 w 90"/>
                  <a:gd name="T19" fmla="*/ 297 h 78"/>
                  <a:gd name="T20" fmla="*/ 455 w 90"/>
                  <a:gd name="T21" fmla="*/ 292 h 78"/>
                  <a:gd name="T22" fmla="*/ 450 w 90"/>
                  <a:gd name="T23" fmla="*/ 287 h 78"/>
                  <a:gd name="T24" fmla="*/ 445 w 90"/>
                  <a:gd name="T25" fmla="*/ 292 h 78"/>
                  <a:gd name="T26" fmla="*/ 429 w 90"/>
                  <a:gd name="T27" fmla="*/ 273 h 78"/>
                  <a:gd name="T28" fmla="*/ 434 w 90"/>
                  <a:gd name="T29" fmla="*/ 263 h 78"/>
                  <a:gd name="T30" fmla="*/ 429 w 90"/>
                  <a:gd name="T31" fmla="*/ 253 h 78"/>
                  <a:gd name="T32" fmla="*/ 404 w 90"/>
                  <a:gd name="T33" fmla="*/ 224 h 78"/>
                  <a:gd name="T34" fmla="*/ 378 w 90"/>
                  <a:gd name="T35" fmla="*/ 209 h 78"/>
                  <a:gd name="T36" fmla="*/ 363 w 90"/>
                  <a:gd name="T37" fmla="*/ 185 h 78"/>
                  <a:gd name="T38" fmla="*/ 378 w 90"/>
                  <a:gd name="T39" fmla="*/ 166 h 78"/>
                  <a:gd name="T40" fmla="*/ 378 w 90"/>
                  <a:gd name="T41" fmla="*/ 146 h 78"/>
                  <a:gd name="T42" fmla="*/ 358 w 90"/>
                  <a:gd name="T43" fmla="*/ 132 h 78"/>
                  <a:gd name="T44" fmla="*/ 348 w 90"/>
                  <a:gd name="T45" fmla="*/ 141 h 78"/>
                  <a:gd name="T46" fmla="*/ 332 w 90"/>
                  <a:gd name="T47" fmla="*/ 107 h 78"/>
                  <a:gd name="T48" fmla="*/ 307 w 90"/>
                  <a:gd name="T49" fmla="*/ 88 h 78"/>
                  <a:gd name="T50" fmla="*/ 286 w 90"/>
                  <a:gd name="T51" fmla="*/ 63 h 78"/>
                  <a:gd name="T52" fmla="*/ 281 w 90"/>
                  <a:gd name="T53" fmla="*/ 29 h 78"/>
                  <a:gd name="T54" fmla="*/ 281 w 90"/>
                  <a:gd name="T55" fmla="*/ 19 h 78"/>
                  <a:gd name="T56" fmla="*/ 0 w 90"/>
                  <a:gd name="T57" fmla="*/ 10 h 78"/>
                  <a:gd name="T58" fmla="*/ 10 w 90"/>
                  <a:gd name="T59" fmla="*/ 24 h 78"/>
                  <a:gd name="T60" fmla="*/ 26 w 90"/>
                  <a:gd name="T61" fmla="*/ 44 h 78"/>
                  <a:gd name="T62" fmla="*/ 26 w 90"/>
                  <a:gd name="T63" fmla="*/ 54 h 78"/>
                  <a:gd name="T64" fmla="*/ 56 w 90"/>
                  <a:gd name="T65" fmla="*/ 78 h 78"/>
                  <a:gd name="T66" fmla="*/ 46 w 90"/>
                  <a:gd name="T67" fmla="*/ 97 h 78"/>
                  <a:gd name="T68" fmla="*/ 56 w 90"/>
                  <a:gd name="T69" fmla="*/ 107 h 78"/>
                  <a:gd name="T70" fmla="*/ 66 w 90"/>
                  <a:gd name="T71" fmla="*/ 127 h 78"/>
                  <a:gd name="T72" fmla="*/ 77 w 90"/>
                  <a:gd name="T73" fmla="*/ 132 h 78"/>
                  <a:gd name="T74" fmla="*/ 82 w 90"/>
                  <a:gd name="T75" fmla="*/ 351 h 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0"/>
                  <a:gd name="T115" fmla="*/ 0 h 78"/>
                  <a:gd name="T116" fmla="*/ 90 w 90"/>
                  <a:gd name="T117" fmla="*/ 78 h 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0" h="78">
                    <a:moveTo>
                      <a:pt x="16" y="72"/>
                    </a:moveTo>
                    <a:lnTo>
                      <a:pt x="76" y="69"/>
                    </a:lnTo>
                    <a:lnTo>
                      <a:pt x="76" y="70"/>
                    </a:lnTo>
                    <a:lnTo>
                      <a:pt x="77" y="71"/>
                    </a:lnTo>
                    <a:lnTo>
                      <a:pt x="78" y="72"/>
                    </a:lnTo>
                    <a:lnTo>
                      <a:pt x="77" y="74"/>
                    </a:lnTo>
                    <a:lnTo>
                      <a:pt x="76" y="75"/>
                    </a:lnTo>
                    <a:lnTo>
                      <a:pt x="74" y="77"/>
                    </a:lnTo>
                    <a:lnTo>
                      <a:pt x="74" y="78"/>
                    </a:lnTo>
                    <a:lnTo>
                      <a:pt x="83" y="78"/>
                    </a:lnTo>
                    <a:lnTo>
                      <a:pt x="84" y="75"/>
                    </a:lnTo>
                    <a:lnTo>
                      <a:pt x="83" y="74"/>
                    </a:lnTo>
                    <a:lnTo>
                      <a:pt x="84" y="71"/>
                    </a:lnTo>
                    <a:lnTo>
                      <a:pt x="85" y="69"/>
                    </a:lnTo>
                    <a:lnTo>
                      <a:pt x="86" y="67"/>
                    </a:lnTo>
                    <a:lnTo>
                      <a:pt x="88" y="67"/>
                    </a:lnTo>
                    <a:lnTo>
                      <a:pt x="89" y="67"/>
                    </a:lnTo>
                    <a:lnTo>
                      <a:pt x="90" y="62"/>
                    </a:lnTo>
                    <a:lnTo>
                      <a:pt x="90" y="61"/>
                    </a:lnTo>
                    <a:lnTo>
                      <a:pt x="89" y="60"/>
                    </a:lnTo>
                    <a:lnTo>
                      <a:pt x="88" y="59"/>
                    </a:lnTo>
                    <a:lnTo>
                      <a:pt x="87" y="59"/>
                    </a:lnTo>
                    <a:lnTo>
                      <a:pt x="87" y="60"/>
                    </a:lnTo>
                    <a:lnTo>
                      <a:pt x="84" y="56"/>
                    </a:lnTo>
                    <a:lnTo>
                      <a:pt x="84" y="55"/>
                    </a:lnTo>
                    <a:lnTo>
                      <a:pt x="85" y="54"/>
                    </a:lnTo>
                    <a:lnTo>
                      <a:pt x="85" y="53"/>
                    </a:lnTo>
                    <a:lnTo>
                      <a:pt x="84" y="52"/>
                    </a:lnTo>
                    <a:lnTo>
                      <a:pt x="83" y="49"/>
                    </a:lnTo>
                    <a:lnTo>
                      <a:pt x="79" y="46"/>
                    </a:lnTo>
                    <a:lnTo>
                      <a:pt x="78" y="45"/>
                    </a:lnTo>
                    <a:lnTo>
                      <a:pt x="74" y="43"/>
                    </a:lnTo>
                    <a:lnTo>
                      <a:pt x="72" y="40"/>
                    </a:lnTo>
                    <a:lnTo>
                      <a:pt x="71" y="38"/>
                    </a:lnTo>
                    <a:lnTo>
                      <a:pt x="71" y="37"/>
                    </a:lnTo>
                    <a:lnTo>
                      <a:pt x="74" y="34"/>
                    </a:lnTo>
                    <a:lnTo>
                      <a:pt x="73" y="32"/>
                    </a:lnTo>
                    <a:lnTo>
                      <a:pt x="74" y="30"/>
                    </a:lnTo>
                    <a:lnTo>
                      <a:pt x="73" y="29"/>
                    </a:lnTo>
                    <a:lnTo>
                      <a:pt x="70" y="27"/>
                    </a:lnTo>
                    <a:lnTo>
                      <a:pt x="69" y="28"/>
                    </a:lnTo>
                    <a:lnTo>
                      <a:pt x="68" y="29"/>
                    </a:lnTo>
                    <a:lnTo>
                      <a:pt x="67" y="29"/>
                    </a:lnTo>
                    <a:lnTo>
                      <a:pt x="65" y="22"/>
                    </a:lnTo>
                    <a:lnTo>
                      <a:pt x="64" y="21"/>
                    </a:lnTo>
                    <a:lnTo>
                      <a:pt x="60" y="18"/>
                    </a:lnTo>
                    <a:lnTo>
                      <a:pt x="56" y="14"/>
                    </a:lnTo>
                    <a:lnTo>
                      <a:pt x="56" y="13"/>
                    </a:lnTo>
                    <a:lnTo>
                      <a:pt x="55" y="10"/>
                    </a:lnTo>
                    <a:lnTo>
                      <a:pt x="55" y="6"/>
                    </a:lnTo>
                    <a:lnTo>
                      <a:pt x="55" y="5"/>
                    </a:lnTo>
                    <a:lnTo>
                      <a:pt x="55" y="4"/>
                    </a:lnTo>
                    <a:lnTo>
                      <a:pt x="52" y="0"/>
                    </a:lnTo>
                    <a:lnTo>
                      <a:pt x="0" y="2"/>
                    </a:lnTo>
                    <a:lnTo>
                      <a:pt x="1" y="3"/>
                    </a:lnTo>
                    <a:lnTo>
                      <a:pt x="2" y="5"/>
                    </a:lnTo>
                    <a:lnTo>
                      <a:pt x="3" y="7"/>
                    </a:lnTo>
                    <a:lnTo>
                      <a:pt x="5" y="9"/>
                    </a:lnTo>
                    <a:lnTo>
                      <a:pt x="5" y="10"/>
                    </a:lnTo>
                    <a:lnTo>
                      <a:pt x="5" y="11"/>
                    </a:lnTo>
                    <a:lnTo>
                      <a:pt x="5" y="12"/>
                    </a:lnTo>
                    <a:lnTo>
                      <a:pt x="11" y="16"/>
                    </a:lnTo>
                    <a:lnTo>
                      <a:pt x="9" y="18"/>
                    </a:lnTo>
                    <a:lnTo>
                      <a:pt x="9" y="20"/>
                    </a:lnTo>
                    <a:lnTo>
                      <a:pt x="10" y="22"/>
                    </a:lnTo>
                    <a:lnTo>
                      <a:pt x="11" y="22"/>
                    </a:lnTo>
                    <a:lnTo>
                      <a:pt x="12" y="25"/>
                    </a:lnTo>
                    <a:lnTo>
                      <a:pt x="13" y="26"/>
                    </a:lnTo>
                    <a:lnTo>
                      <a:pt x="15" y="26"/>
                    </a:lnTo>
                    <a:lnTo>
                      <a:pt x="15" y="27"/>
                    </a:lnTo>
                    <a:lnTo>
                      <a:pt x="16" y="63"/>
                    </a:lnTo>
                    <a:lnTo>
                      <a:pt x="16" y="72"/>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80" name="Freeform 99"/>
              <p:cNvSpPr>
                <a:spLocks/>
              </p:cNvSpPr>
              <p:nvPr/>
            </p:nvSpPr>
            <p:spPr bwMode="auto">
              <a:xfrm>
                <a:off x="3526" y="1438"/>
                <a:ext cx="364" cy="371"/>
              </a:xfrm>
              <a:custGeom>
                <a:avLst/>
                <a:gdLst>
                  <a:gd name="T0" fmla="*/ 149 w 71"/>
                  <a:gd name="T1" fmla="*/ 366 h 76"/>
                  <a:gd name="T2" fmla="*/ 123 w 71"/>
                  <a:gd name="T3" fmla="*/ 351 h 76"/>
                  <a:gd name="T4" fmla="*/ 113 w 71"/>
                  <a:gd name="T5" fmla="*/ 317 h 76"/>
                  <a:gd name="T6" fmla="*/ 118 w 71"/>
                  <a:gd name="T7" fmla="*/ 308 h 76"/>
                  <a:gd name="T8" fmla="*/ 108 w 71"/>
                  <a:gd name="T9" fmla="*/ 288 h 76"/>
                  <a:gd name="T10" fmla="*/ 108 w 71"/>
                  <a:gd name="T11" fmla="*/ 264 h 76"/>
                  <a:gd name="T12" fmla="*/ 87 w 71"/>
                  <a:gd name="T13" fmla="*/ 244 h 76"/>
                  <a:gd name="T14" fmla="*/ 62 w 71"/>
                  <a:gd name="T15" fmla="*/ 220 h 76"/>
                  <a:gd name="T16" fmla="*/ 41 w 71"/>
                  <a:gd name="T17" fmla="*/ 210 h 76"/>
                  <a:gd name="T18" fmla="*/ 36 w 71"/>
                  <a:gd name="T19" fmla="*/ 205 h 76"/>
                  <a:gd name="T20" fmla="*/ 15 w 71"/>
                  <a:gd name="T21" fmla="*/ 200 h 76"/>
                  <a:gd name="T22" fmla="*/ 5 w 71"/>
                  <a:gd name="T23" fmla="*/ 190 h 76"/>
                  <a:gd name="T24" fmla="*/ 10 w 71"/>
                  <a:gd name="T25" fmla="*/ 151 h 76"/>
                  <a:gd name="T26" fmla="*/ 15 w 71"/>
                  <a:gd name="T27" fmla="*/ 137 h 76"/>
                  <a:gd name="T28" fmla="*/ 0 w 71"/>
                  <a:gd name="T29" fmla="*/ 122 h 76"/>
                  <a:gd name="T30" fmla="*/ 5 w 71"/>
                  <a:gd name="T31" fmla="*/ 107 h 76"/>
                  <a:gd name="T32" fmla="*/ 26 w 71"/>
                  <a:gd name="T33" fmla="*/ 83 h 76"/>
                  <a:gd name="T34" fmla="*/ 36 w 71"/>
                  <a:gd name="T35" fmla="*/ 78 h 76"/>
                  <a:gd name="T36" fmla="*/ 36 w 71"/>
                  <a:gd name="T37" fmla="*/ 29 h 76"/>
                  <a:gd name="T38" fmla="*/ 46 w 71"/>
                  <a:gd name="T39" fmla="*/ 24 h 76"/>
                  <a:gd name="T40" fmla="*/ 67 w 71"/>
                  <a:gd name="T41" fmla="*/ 24 h 76"/>
                  <a:gd name="T42" fmla="*/ 113 w 71"/>
                  <a:gd name="T43" fmla="*/ 5 h 76"/>
                  <a:gd name="T44" fmla="*/ 123 w 71"/>
                  <a:gd name="T45" fmla="*/ 5 h 76"/>
                  <a:gd name="T46" fmla="*/ 118 w 71"/>
                  <a:gd name="T47" fmla="*/ 15 h 76"/>
                  <a:gd name="T48" fmla="*/ 113 w 71"/>
                  <a:gd name="T49" fmla="*/ 29 h 76"/>
                  <a:gd name="T50" fmla="*/ 133 w 71"/>
                  <a:gd name="T51" fmla="*/ 24 h 76"/>
                  <a:gd name="T52" fmla="*/ 144 w 71"/>
                  <a:gd name="T53" fmla="*/ 29 h 76"/>
                  <a:gd name="T54" fmla="*/ 159 w 71"/>
                  <a:gd name="T55" fmla="*/ 39 h 76"/>
                  <a:gd name="T56" fmla="*/ 164 w 71"/>
                  <a:gd name="T57" fmla="*/ 49 h 76"/>
                  <a:gd name="T58" fmla="*/ 226 w 71"/>
                  <a:gd name="T59" fmla="*/ 63 h 76"/>
                  <a:gd name="T60" fmla="*/ 246 w 71"/>
                  <a:gd name="T61" fmla="*/ 73 h 76"/>
                  <a:gd name="T62" fmla="*/ 256 w 71"/>
                  <a:gd name="T63" fmla="*/ 73 h 76"/>
                  <a:gd name="T64" fmla="*/ 261 w 71"/>
                  <a:gd name="T65" fmla="*/ 73 h 76"/>
                  <a:gd name="T66" fmla="*/ 287 w 71"/>
                  <a:gd name="T67" fmla="*/ 78 h 76"/>
                  <a:gd name="T68" fmla="*/ 287 w 71"/>
                  <a:gd name="T69" fmla="*/ 83 h 76"/>
                  <a:gd name="T70" fmla="*/ 297 w 71"/>
                  <a:gd name="T71" fmla="*/ 88 h 76"/>
                  <a:gd name="T72" fmla="*/ 313 w 71"/>
                  <a:gd name="T73" fmla="*/ 103 h 76"/>
                  <a:gd name="T74" fmla="*/ 308 w 71"/>
                  <a:gd name="T75" fmla="*/ 122 h 76"/>
                  <a:gd name="T76" fmla="*/ 323 w 71"/>
                  <a:gd name="T77" fmla="*/ 122 h 76"/>
                  <a:gd name="T78" fmla="*/ 318 w 71"/>
                  <a:gd name="T79" fmla="*/ 132 h 76"/>
                  <a:gd name="T80" fmla="*/ 328 w 71"/>
                  <a:gd name="T81" fmla="*/ 146 h 76"/>
                  <a:gd name="T82" fmla="*/ 313 w 71"/>
                  <a:gd name="T83" fmla="*/ 161 h 76"/>
                  <a:gd name="T84" fmla="*/ 302 w 71"/>
                  <a:gd name="T85" fmla="*/ 186 h 76"/>
                  <a:gd name="T86" fmla="*/ 302 w 71"/>
                  <a:gd name="T87" fmla="*/ 190 h 76"/>
                  <a:gd name="T88" fmla="*/ 323 w 71"/>
                  <a:gd name="T89" fmla="*/ 171 h 76"/>
                  <a:gd name="T90" fmla="*/ 338 w 71"/>
                  <a:gd name="T91" fmla="*/ 161 h 76"/>
                  <a:gd name="T92" fmla="*/ 349 w 71"/>
                  <a:gd name="T93" fmla="*/ 151 h 76"/>
                  <a:gd name="T94" fmla="*/ 349 w 71"/>
                  <a:gd name="T95" fmla="*/ 137 h 76"/>
                  <a:gd name="T96" fmla="*/ 354 w 71"/>
                  <a:gd name="T97" fmla="*/ 132 h 76"/>
                  <a:gd name="T98" fmla="*/ 359 w 71"/>
                  <a:gd name="T99" fmla="*/ 122 h 76"/>
                  <a:gd name="T100" fmla="*/ 364 w 71"/>
                  <a:gd name="T101" fmla="*/ 127 h 76"/>
                  <a:gd name="T102" fmla="*/ 354 w 71"/>
                  <a:gd name="T103" fmla="*/ 161 h 76"/>
                  <a:gd name="T104" fmla="*/ 349 w 71"/>
                  <a:gd name="T105" fmla="*/ 171 h 76"/>
                  <a:gd name="T106" fmla="*/ 338 w 71"/>
                  <a:gd name="T107" fmla="*/ 195 h 76"/>
                  <a:gd name="T108" fmla="*/ 338 w 71"/>
                  <a:gd name="T109" fmla="*/ 220 h 76"/>
                  <a:gd name="T110" fmla="*/ 328 w 71"/>
                  <a:gd name="T111" fmla="*/ 229 h 76"/>
                  <a:gd name="T112" fmla="*/ 333 w 71"/>
                  <a:gd name="T113" fmla="*/ 264 h 76"/>
                  <a:gd name="T114" fmla="*/ 323 w 71"/>
                  <a:gd name="T115" fmla="*/ 288 h 76"/>
                  <a:gd name="T116" fmla="*/ 333 w 71"/>
                  <a:gd name="T117" fmla="*/ 342 h 76"/>
                  <a:gd name="T118" fmla="*/ 333 w 71"/>
                  <a:gd name="T119" fmla="*/ 347 h 76"/>
                  <a:gd name="T120" fmla="*/ 333 w 71"/>
                  <a:gd name="T121" fmla="*/ 361 h 76"/>
                  <a:gd name="T122" fmla="*/ 154 w 71"/>
                  <a:gd name="T123" fmla="*/ 371 h 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1"/>
                  <a:gd name="T187" fmla="*/ 0 h 76"/>
                  <a:gd name="T188" fmla="*/ 71 w 71"/>
                  <a:gd name="T189" fmla="*/ 76 h 7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1" h="76">
                    <a:moveTo>
                      <a:pt x="30" y="76"/>
                    </a:moveTo>
                    <a:lnTo>
                      <a:pt x="29" y="75"/>
                    </a:lnTo>
                    <a:lnTo>
                      <a:pt x="28" y="73"/>
                    </a:lnTo>
                    <a:lnTo>
                      <a:pt x="24" y="72"/>
                    </a:lnTo>
                    <a:lnTo>
                      <a:pt x="23" y="67"/>
                    </a:lnTo>
                    <a:lnTo>
                      <a:pt x="22" y="65"/>
                    </a:lnTo>
                    <a:lnTo>
                      <a:pt x="23" y="64"/>
                    </a:lnTo>
                    <a:lnTo>
                      <a:pt x="23" y="63"/>
                    </a:lnTo>
                    <a:lnTo>
                      <a:pt x="22" y="61"/>
                    </a:lnTo>
                    <a:lnTo>
                      <a:pt x="21" y="59"/>
                    </a:lnTo>
                    <a:lnTo>
                      <a:pt x="21" y="56"/>
                    </a:lnTo>
                    <a:lnTo>
                      <a:pt x="21" y="54"/>
                    </a:lnTo>
                    <a:lnTo>
                      <a:pt x="21" y="53"/>
                    </a:lnTo>
                    <a:lnTo>
                      <a:pt x="17" y="50"/>
                    </a:lnTo>
                    <a:lnTo>
                      <a:pt x="13" y="48"/>
                    </a:lnTo>
                    <a:lnTo>
                      <a:pt x="12" y="45"/>
                    </a:lnTo>
                    <a:lnTo>
                      <a:pt x="8" y="44"/>
                    </a:lnTo>
                    <a:lnTo>
                      <a:pt x="8" y="43"/>
                    </a:lnTo>
                    <a:lnTo>
                      <a:pt x="7" y="42"/>
                    </a:lnTo>
                    <a:lnTo>
                      <a:pt x="4" y="41"/>
                    </a:lnTo>
                    <a:lnTo>
                      <a:pt x="3" y="41"/>
                    </a:lnTo>
                    <a:lnTo>
                      <a:pt x="2" y="40"/>
                    </a:lnTo>
                    <a:lnTo>
                      <a:pt x="1" y="39"/>
                    </a:lnTo>
                    <a:lnTo>
                      <a:pt x="1" y="34"/>
                    </a:lnTo>
                    <a:lnTo>
                      <a:pt x="2" y="31"/>
                    </a:lnTo>
                    <a:lnTo>
                      <a:pt x="2" y="30"/>
                    </a:lnTo>
                    <a:lnTo>
                      <a:pt x="3" y="28"/>
                    </a:lnTo>
                    <a:lnTo>
                      <a:pt x="1" y="26"/>
                    </a:lnTo>
                    <a:lnTo>
                      <a:pt x="0" y="25"/>
                    </a:lnTo>
                    <a:lnTo>
                      <a:pt x="1" y="22"/>
                    </a:lnTo>
                    <a:lnTo>
                      <a:pt x="1" y="20"/>
                    </a:lnTo>
                    <a:lnTo>
                      <a:pt x="5" y="17"/>
                    </a:lnTo>
                    <a:lnTo>
                      <a:pt x="6" y="17"/>
                    </a:lnTo>
                    <a:lnTo>
                      <a:pt x="7" y="16"/>
                    </a:lnTo>
                    <a:lnTo>
                      <a:pt x="6" y="7"/>
                    </a:lnTo>
                    <a:lnTo>
                      <a:pt x="7" y="6"/>
                    </a:lnTo>
                    <a:lnTo>
                      <a:pt x="8" y="5"/>
                    </a:lnTo>
                    <a:lnTo>
                      <a:pt x="9" y="5"/>
                    </a:lnTo>
                    <a:lnTo>
                      <a:pt x="11" y="6"/>
                    </a:lnTo>
                    <a:lnTo>
                      <a:pt x="13" y="5"/>
                    </a:lnTo>
                    <a:lnTo>
                      <a:pt x="16" y="4"/>
                    </a:lnTo>
                    <a:lnTo>
                      <a:pt x="22" y="1"/>
                    </a:lnTo>
                    <a:lnTo>
                      <a:pt x="23" y="0"/>
                    </a:lnTo>
                    <a:lnTo>
                      <a:pt x="24" y="1"/>
                    </a:lnTo>
                    <a:lnTo>
                      <a:pt x="24" y="2"/>
                    </a:lnTo>
                    <a:lnTo>
                      <a:pt x="23" y="3"/>
                    </a:lnTo>
                    <a:lnTo>
                      <a:pt x="23" y="4"/>
                    </a:lnTo>
                    <a:lnTo>
                      <a:pt x="22" y="6"/>
                    </a:lnTo>
                    <a:lnTo>
                      <a:pt x="25" y="5"/>
                    </a:lnTo>
                    <a:lnTo>
                      <a:pt x="26" y="5"/>
                    </a:lnTo>
                    <a:lnTo>
                      <a:pt x="27" y="7"/>
                    </a:lnTo>
                    <a:lnTo>
                      <a:pt x="28" y="6"/>
                    </a:lnTo>
                    <a:lnTo>
                      <a:pt x="29" y="7"/>
                    </a:lnTo>
                    <a:lnTo>
                      <a:pt x="31" y="8"/>
                    </a:lnTo>
                    <a:lnTo>
                      <a:pt x="32" y="8"/>
                    </a:lnTo>
                    <a:lnTo>
                      <a:pt x="32" y="10"/>
                    </a:lnTo>
                    <a:lnTo>
                      <a:pt x="33" y="11"/>
                    </a:lnTo>
                    <a:lnTo>
                      <a:pt x="44" y="13"/>
                    </a:lnTo>
                    <a:lnTo>
                      <a:pt x="46" y="13"/>
                    </a:lnTo>
                    <a:lnTo>
                      <a:pt x="48" y="15"/>
                    </a:lnTo>
                    <a:lnTo>
                      <a:pt x="50" y="15"/>
                    </a:lnTo>
                    <a:lnTo>
                      <a:pt x="51" y="15"/>
                    </a:lnTo>
                    <a:lnTo>
                      <a:pt x="54" y="15"/>
                    </a:lnTo>
                    <a:lnTo>
                      <a:pt x="56" y="16"/>
                    </a:lnTo>
                    <a:lnTo>
                      <a:pt x="57" y="17"/>
                    </a:lnTo>
                    <a:lnTo>
                      <a:pt x="56" y="17"/>
                    </a:lnTo>
                    <a:lnTo>
                      <a:pt x="56" y="18"/>
                    </a:lnTo>
                    <a:lnTo>
                      <a:pt x="58" y="18"/>
                    </a:lnTo>
                    <a:lnTo>
                      <a:pt x="60" y="19"/>
                    </a:lnTo>
                    <a:lnTo>
                      <a:pt x="61" y="21"/>
                    </a:lnTo>
                    <a:lnTo>
                      <a:pt x="60" y="25"/>
                    </a:lnTo>
                    <a:lnTo>
                      <a:pt x="62" y="25"/>
                    </a:lnTo>
                    <a:lnTo>
                      <a:pt x="63" y="25"/>
                    </a:lnTo>
                    <a:lnTo>
                      <a:pt x="62" y="26"/>
                    </a:lnTo>
                    <a:lnTo>
                      <a:pt x="62" y="27"/>
                    </a:lnTo>
                    <a:lnTo>
                      <a:pt x="62" y="28"/>
                    </a:lnTo>
                    <a:lnTo>
                      <a:pt x="64" y="30"/>
                    </a:lnTo>
                    <a:lnTo>
                      <a:pt x="61" y="33"/>
                    </a:lnTo>
                    <a:lnTo>
                      <a:pt x="60" y="36"/>
                    </a:lnTo>
                    <a:lnTo>
                      <a:pt x="59" y="38"/>
                    </a:lnTo>
                    <a:lnTo>
                      <a:pt x="59" y="39"/>
                    </a:lnTo>
                    <a:lnTo>
                      <a:pt x="61" y="38"/>
                    </a:lnTo>
                    <a:lnTo>
                      <a:pt x="63" y="35"/>
                    </a:lnTo>
                    <a:lnTo>
                      <a:pt x="65" y="33"/>
                    </a:lnTo>
                    <a:lnTo>
                      <a:pt x="66" y="33"/>
                    </a:lnTo>
                    <a:lnTo>
                      <a:pt x="67" y="32"/>
                    </a:lnTo>
                    <a:lnTo>
                      <a:pt x="68" y="31"/>
                    </a:lnTo>
                    <a:lnTo>
                      <a:pt x="68" y="30"/>
                    </a:lnTo>
                    <a:lnTo>
                      <a:pt x="68" y="28"/>
                    </a:lnTo>
                    <a:lnTo>
                      <a:pt x="68" y="27"/>
                    </a:lnTo>
                    <a:lnTo>
                      <a:pt x="69" y="27"/>
                    </a:lnTo>
                    <a:lnTo>
                      <a:pt x="69" y="26"/>
                    </a:lnTo>
                    <a:lnTo>
                      <a:pt x="70" y="25"/>
                    </a:lnTo>
                    <a:lnTo>
                      <a:pt x="71" y="25"/>
                    </a:lnTo>
                    <a:lnTo>
                      <a:pt x="71" y="26"/>
                    </a:lnTo>
                    <a:lnTo>
                      <a:pt x="71" y="28"/>
                    </a:lnTo>
                    <a:lnTo>
                      <a:pt x="69" y="33"/>
                    </a:lnTo>
                    <a:lnTo>
                      <a:pt x="68" y="34"/>
                    </a:lnTo>
                    <a:lnTo>
                      <a:pt x="68" y="35"/>
                    </a:lnTo>
                    <a:lnTo>
                      <a:pt x="68" y="36"/>
                    </a:lnTo>
                    <a:lnTo>
                      <a:pt x="66" y="40"/>
                    </a:lnTo>
                    <a:lnTo>
                      <a:pt x="66" y="43"/>
                    </a:lnTo>
                    <a:lnTo>
                      <a:pt x="66" y="45"/>
                    </a:lnTo>
                    <a:lnTo>
                      <a:pt x="64" y="46"/>
                    </a:lnTo>
                    <a:lnTo>
                      <a:pt x="64" y="47"/>
                    </a:lnTo>
                    <a:lnTo>
                      <a:pt x="64" y="50"/>
                    </a:lnTo>
                    <a:lnTo>
                      <a:pt x="65" y="54"/>
                    </a:lnTo>
                    <a:lnTo>
                      <a:pt x="64" y="55"/>
                    </a:lnTo>
                    <a:lnTo>
                      <a:pt x="63" y="59"/>
                    </a:lnTo>
                    <a:lnTo>
                      <a:pt x="63" y="65"/>
                    </a:lnTo>
                    <a:lnTo>
                      <a:pt x="65" y="70"/>
                    </a:lnTo>
                    <a:lnTo>
                      <a:pt x="65" y="71"/>
                    </a:lnTo>
                    <a:lnTo>
                      <a:pt x="65" y="72"/>
                    </a:lnTo>
                    <a:lnTo>
                      <a:pt x="65" y="74"/>
                    </a:lnTo>
                    <a:lnTo>
                      <a:pt x="30" y="76"/>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81" name="Freeform 100"/>
              <p:cNvSpPr>
                <a:spLocks/>
              </p:cNvSpPr>
              <p:nvPr/>
            </p:nvSpPr>
            <p:spPr bwMode="auto">
              <a:xfrm>
                <a:off x="3787" y="2057"/>
                <a:ext cx="509" cy="249"/>
              </a:xfrm>
              <a:custGeom>
                <a:avLst/>
                <a:gdLst>
                  <a:gd name="T0" fmla="*/ 103 w 99"/>
                  <a:gd name="T1" fmla="*/ 239 h 51"/>
                  <a:gd name="T2" fmla="*/ 98 w 99"/>
                  <a:gd name="T3" fmla="*/ 229 h 51"/>
                  <a:gd name="T4" fmla="*/ 113 w 99"/>
                  <a:gd name="T5" fmla="*/ 229 h 51"/>
                  <a:gd name="T6" fmla="*/ 411 w 99"/>
                  <a:gd name="T7" fmla="*/ 200 h 51"/>
                  <a:gd name="T8" fmla="*/ 437 w 99"/>
                  <a:gd name="T9" fmla="*/ 186 h 51"/>
                  <a:gd name="T10" fmla="*/ 458 w 99"/>
                  <a:gd name="T11" fmla="*/ 171 h 51"/>
                  <a:gd name="T12" fmla="*/ 458 w 99"/>
                  <a:gd name="T13" fmla="*/ 161 h 51"/>
                  <a:gd name="T14" fmla="*/ 463 w 99"/>
                  <a:gd name="T15" fmla="*/ 151 h 51"/>
                  <a:gd name="T16" fmla="*/ 509 w 99"/>
                  <a:gd name="T17" fmla="*/ 112 h 51"/>
                  <a:gd name="T18" fmla="*/ 504 w 99"/>
                  <a:gd name="T19" fmla="*/ 107 h 51"/>
                  <a:gd name="T20" fmla="*/ 499 w 99"/>
                  <a:gd name="T21" fmla="*/ 103 h 51"/>
                  <a:gd name="T22" fmla="*/ 488 w 99"/>
                  <a:gd name="T23" fmla="*/ 98 h 51"/>
                  <a:gd name="T24" fmla="*/ 483 w 99"/>
                  <a:gd name="T25" fmla="*/ 98 h 51"/>
                  <a:gd name="T26" fmla="*/ 463 w 99"/>
                  <a:gd name="T27" fmla="*/ 68 h 51"/>
                  <a:gd name="T28" fmla="*/ 458 w 99"/>
                  <a:gd name="T29" fmla="*/ 59 h 51"/>
                  <a:gd name="T30" fmla="*/ 458 w 99"/>
                  <a:gd name="T31" fmla="*/ 39 h 51"/>
                  <a:gd name="T32" fmla="*/ 447 w 99"/>
                  <a:gd name="T33" fmla="*/ 34 h 51"/>
                  <a:gd name="T34" fmla="*/ 432 w 99"/>
                  <a:gd name="T35" fmla="*/ 20 h 51"/>
                  <a:gd name="T36" fmla="*/ 422 w 99"/>
                  <a:gd name="T37" fmla="*/ 20 h 51"/>
                  <a:gd name="T38" fmla="*/ 416 w 99"/>
                  <a:gd name="T39" fmla="*/ 29 h 51"/>
                  <a:gd name="T40" fmla="*/ 401 w 99"/>
                  <a:gd name="T41" fmla="*/ 29 h 51"/>
                  <a:gd name="T42" fmla="*/ 386 w 99"/>
                  <a:gd name="T43" fmla="*/ 29 h 51"/>
                  <a:gd name="T44" fmla="*/ 365 w 99"/>
                  <a:gd name="T45" fmla="*/ 24 h 51"/>
                  <a:gd name="T46" fmla="*/ 339 w 99"/>
                  <a:gd name="T47" fmla="*/ 20 h 51"/>
                  <a:gd name="T48" fmla="*/ 324 w 99"/>
                  <a:gd name="T49" fmla="*/ 0 h 51"/>
                  <a:gd name="T50" fmla="*/ 314 w 99"/>
                  <a:gd name="T51" fmla="*/ 5 h 51"/>
                  <a:gd name="T52" fmla="*/ 298 w 99"/>
                  <a:gd name="T53" fmla="*/ 0 h 51"/>
                  <a:gd name="T54" fmla="*/ 298 w 99"/>
                  <a:gd name="T55" fmla="*/ 10 h 51"/>
                  <a:gd name="T56" fmla="*/ 298 w 99"/>
                  <a:gd name="T57" fmla="*/ 29 h 51"/>
                  <a:gd name="T58" fmla="*/ 283 w 99"/>
                  <a:gd name="T59" fmla="*/ 39 h 51"/>
                  <a:gd name="T60" fmla="*/ 262 w 99"/>
                  <a:gd name="T61" fmla="*/ 39 h 51"/>
                  <a:gd name="T62" fmla="*/ 237 w 99"/>
                  <a:gd name="T63" fmla="*/ 88 h 51"/>
                  <a:gd name="T64" fmla="*/ 216 w 99"/>
                  <a:gd name="T65" fmla="*/ 103 h 51"/>
                  <a:gd name="T66" fmla="*/ 201 w 99"/>
                  <a:gd name="T67" fmla="*/ 93 h 51"/>
                  <a:gd name="T68" fmla="*/ 190 w 99"/>
                  <a:gd name="T69" fmla="*/ 117 h 51"/>
                  <a:gd name="T70" fmla="*/ 180 w 99"/>
                  <a:gd name="T71" fmla="*/ 117 h 51"/>
                  <a:gd name="T72" fmla="*/ 165 w 99"/>
                  <a:gd name="T73" fmla="*/ 112 h 51"/>
                  <a:gd name="T74" fmla="*/ 154 w 99"/>
                  <a:gd name="T75" fmla="*/ 127 h 51"/>
                  <a:gd name="T76" fmla="*/ 134 w 99"/>
                  <a:gd name="T77" fmla="*/ 117 h 51"/>
                  <a:gd name="T78" fmla="*/ 103 w 99"/>
                  <a:gd name="T79" fmla="*/ 122 h 51"/>
                  <a:gd name="T80" fmla="*/ 103 w 99"/>
                  <a:gd name="T81" fmla="*/ 132 h 51"/>
                  <a:gd name="T82" fmla="*/ 93 w 99"/>
                  <a:gd name="T83" fmla="*/ 132 h 51"/>
                  <a:gd name="T84" fmla="*/ 93 w 99"/>
                  <a:gd name="T85" fmla="*/ 132 h 51"/>
                  <a:gd name="T86" fmla="*/ 87 w 99"/>
                  <a:gd name="T87" fmla="*/ 146 h 51"/>
                  <a:gd name="T88" fmla="*/ 87 w 99"/>
                  <a:gd name="T89" fmla="*/ 146 h 51"/>
                  <a:gd name="T90" fmla="*/ 93 w 99"/>
                  <a:gd name="T91" fmla="*/ 161 h 51"/>
                  <a:gd name="T92" fmla="*/ 62 w 99"/>
                  <a:gd name="T93" fmla="*/ 166 h 51"/>
                  <a:gd name="T94" fmla="*/ 67 w 99"/>
                  <a:gd name="T95" fmla="*/ 195 h 51"/>
                  <a:gd name="T96" fmla="*/ 51 w 99"/>
                  <a:gd name="T97" fmla="*/ 190 h 51"/>
                  <a:gd name="T98" fmla="*/ 31 w 99"/>
                  <a:gd name="T99" fmla="*/ 186 h 51"/>
                  <a:gd name="T100" fmla="*/ 21 w 99"/>
                  <a:gd name="T101" fmla="*/ 205 h 51"/>
                  <a:gd name="T102" fmla="*/ 21 w 99"/>
                  <a:gd name="T103" fmla="*/ 205 h 51"/>
                  <a:gd name="T104" fmla="*/ 26 w 99"/>
                  <a:gd name="T105" fmla="*/ 215 h 51"/>
                  <a:gd name="T106" fmla="*/ 15 w 99"/>
                  <a:gd name="T107" fmla="*/ 239 h 51"/>
                  <a:gd name="T108" fmla="*/ 5 w 99"/>
                  <a:gd name="T109" fmla="*/ 239 h 51"/>
                  <a:gd name="T110" fmla="*/ 0 w 99"/>
                  <a:gd name="T111" fmla="*/ 249 h 5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9"/>
                  <a:gd name="T169" fmla="*/ 0 h 51"/>
                  <a:gd name="T170" fmla="*/ 99 w 99"/>
                  <a:gd name="T171" fmla="*/ 51 h 5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9" h="51">
                    <a:moveTo>
                      <a:pt x="0" y="51"/>
                    </a:moveTo>
                    <a:lnTo>
                      <a:pt x="20" y="49"/>
                    </a:lnTo>
                    <a:lnTo>
                      <a:pt x="20" y="48"/>
                    </a:lnTo>
                    <a:lnTo>
                      <a:pt x="19" y="47"/>
                    </a:lnTo>
                    <a:lnTo>
                      <a:pt x="22" y="46"/>
                    </a:lnTo>
                    <a:lnTo>
                      <a:pt x="22" y="47"/>
                    </a:lnTo>
                    <a:lnTo>
                      <a:pt x="78" y="42"/>
                    </a:lnTo>
                    <a:lnTo>
                      <a:pt x="80" y="41"/>
                    </a:lnTo>
                    <a:lnTo>
                      <a:pt x="80" y="40"/>
                    </a:lnTo>
                    <a:lnTo>
                      <a:pt x="85" y="38"/>
                    </a:lnTo>
                    <a:lnTo>
                      <a:pt x="86" y="37"/>
                    </a:lnTo>
                    <a:lnTo>
                      <a:pt x="89" y="35"/>
                    </a:lnTo>
                    <a:lnTo>
                      <a:pt x="89" y="34"/>
                    </a:lnTo>
                    <a:lnTo>
                      <a:pt x="89" y="33"/>
                    </a:lnTo>
                    <a:lnTo>
                      <a:pt x="90" y="32"/>
                    </a:lnTo>
                    <a:lnTo>
                      <a:pt x="90" y="31"/>
                    </a:lnTo>
                    <a:lnTo>
                      <a:pt x="92" y="29"/>
                    </a:lnTo>
                    <a:lnTo>
                      <a:pt x="99" y="23"/>
                    </a:lnTo>
                    <a:lnTo>
                      <a:pt x="99" y="22"/>
                    </a:lnTo>
                    <a:lnTo>
                      <a:pt x="98" y="22"/>
                    </a:lnTo>
                    <a:lnTo>
                      <a:pt x="97" y="22"/>
                    </a:lnTo>
                    <a:lnTo>
                      <a:pt x="97" y="21"/>
                    </a:lnTo>
                    <a:lnTo>
                      <a:pt x="95" y="20"/>
                    </a:lnTo>
                    <a:lnTo>
                      <a:pt x="95" y="21"/>
                    </a:lnTo>
                    <a:lnTo>
                      <a:pt x="94" y="20"/>
                    </a:lnTo>
                    <a:lnTo>
                      <a:pt x="92" y="18"/>
                    </a:lnTo>
                    <a:lnTo>
                      <a:pt x="90" y="14"/>
                    </a:lnTo>
                    <a:lnTo>
                      <a:pt x="89" y="13"/>
                    </a:lnTo>
                    <a:lnTo>
                      <a:pt x="89" y="12"/>
                    </a:lnTo>
                    <a:lnTo>
                      <a:pt x="89" y="10"/>
                    </a:lnTo>
                    <a:lnTo>
                      <a:pt x="89" y="8"/>
                    </a:lnTo>
                    <a:lnTo>
                      <a:pt x="87" y="7"/>
                    </a:lnTo>
                    <a:lnTo>
                      <a:pt x="86" y="6"/>
                    </a:lnTo>
                    <a:lnTo>
                      <a:pt x="84" y="4"/>
                    </a:lnTo>
                    <a:lnTo>
                      <a:pt x="84" y="3"/>
                    </a:lnTo>
                    <a:lnTo>
                      <a:pt x="82" y="4"/>
                    </a:lnTo>
                    <a:lnTo>
                      <a:pt x="82" y="5"/>
                    </a:lnTo>
                    <a:lnTo>
                      <a:pt x="81" y="6"/>
                    </a:lnTo>
                    <a:lnTo>
                      <a:pt x="80" y="6"/>
                    </a:lnTo>
                    <a:lnTo>
                      <a:pt x="78" y="6"/>
                    </a:lnTo>
                    <a:lnTo>
                      <a:pt x="76" y="5"/>
                    </a:lnTo>
                    <a:lnTo>
                      <a:pt x="75" y="6"/>
                    </a:lnTo>
                    <a:lnTo>
                      <a:pt x="74" y="7"/>
                    </a:lnTo>
                    <a:lnTo>
                      <a:pt x="71" y="5"/>
                    </a:lnTo>
                    <a:lnTo>
                      <a:pt x="68" y="5"/>
                    </a:lnTo>
                    <a:lnTo>
                      <a:pt x="66" y="4"/>
                    </a:lnTo>
                    <a:lnTo>
                      <a:pt x="65" y="2"/>
                    </a:lnTo>
                    <a:lnTo>
                      <a:pt x="63" y="0"/>
                    </a:lnTo>
                    <a:lnTo>
                      <a:pt x="61" y="1"/>
                    </a:lnTo>
                    <a:lnTo>
                      <a:pt x="59" y="0"/>
                    </a:lnTo>
                    <a:lnTo>
                      <a:pt x="58" y="0"/>
                    </a:lnTo>
                    <a:lnTo>
                      <a:pt x="58" y="2"/>
                    </a:lnTo>
                    <a:lnTo>
                      <a:pt x="58" y="5"/>
                    </a:lnTo>
                    <a:lnTo>
                      <a:pt x="58" y="6"/>
                    </a:lnTo>
                    <a:lnTo>
                      <a:pt x="56" y="7"/>
                    </a:lnTo>
                    <a:lnTo>
                      <a:pt x="55" y="8"/>
                    </a:lnTo>
                    <a:lnTo>
                      <a:pt x="52" y="8"/>
                    </a:lnTo>
                    <a:lnTo>
                      <a:pt x="51" y="8"/>
                    </a:lnTo>
                    <a:lnTo>
                      <a:pt x="51" y="11"/>
                    </a:lnTo>
                    <a:lnTo>
                      <a:pt x="46" y="18"/>
                    </a:lnTo>
                    <a:lnTo>
                      <a:pt x="45" y="21"/>
                    </a:lnTo>
                    <a:lnTo>
                      <a:pt x="42" y="21"/>
                    </a:lnTo>
                    <a:lnTo>
                      <a:pt x="40" y="19"/>
                    </a:lnTo>
                    <a:lnTo>
                      <a:pt x="39" y="19"/>
                    </a:lnTo>
                    <a:lnTo>
                      <a:pt x="38" y="20"/>
                    </a:lnTo>
                    <a:lnTo>
                      <a:pt x="37" y="24"/>
                    </a:lnTo>
                    <a:lnTo>
                      <a:pt x="36" y="25"/>
                    </a:lnTo>
                    <a:lnTo>
                      <a:pt x="35" y="24"/>
                    </a:lnTo>
                    <a:lnTo>
                      <a:pt x="34" y="23"/>
                    </a:lnTo>
                    <a:lnTo>
                      <a:pt x="32" y="23"/>
                    </a:lnTo>
                    <a:lnTo>
                      <a:pt x="31" y="26"/>
                    </a:lnTo>
                    <a:lnTo>
                      <a:pt x="30" y="26"/>
                    </a:lnTo>
                    <a:lnTo>
                      <a:pt x="26" y="24"/>
                    </a:lnTo>
                    <a:lnTo>
                      <a:pt x="23" y="25"/>
                    </a:lnTo>
                    <a:lnTo>
                      <a:pt x="20" y="25"/>
                    </a:lnTo>
                    <a:lnTo>
                      <a:pt x="20" y="26"/>
                    </a:lnTo>
                    <a:lnTo>
                      <a:pt x="20" y="27"/>
                    </a:lnTo>
                    <a:lnTo>
                      <a:pt x="19" y="27"/>
                    </a:lnTo>
                    <a:lnTo>
                      <a:pt x="18" y="27"/>
                    </a:lnTo>
                    <a:lnTo>
                      <a:pt x="17" y="28"/>
                    </a:lnTo>
                    <a:lnTo>
                      <a:pt x="17" y="30"/>
                    </a:lnTo>
                    <a:lnTo>
                      <a:pt x="18" y="32"/>
                    </a:lnTo>
                    <a:lnTo>
                      <a:pt x="18" y="33"/>
                    </a:lnTo>
                    <a:lnTo>
                      <a:pt x="14" y="34"/>
                    </a:lnTo>
                    <a:lnTo>
                      <a:pt x="12" y="34"/>
                    </a:lnTo>
                    <a:lnTo>
                      <a:pt x="13" y="36"/>
                    </a:lnTo>
                    <a:lnTo>
                      <a:pt x="13" y="40"/>
                    </a:lnTo>
                    <a:lnTo>
                      <a:pt x="12" y="40"/>
                    </a:lnTo>
                    <a:lnTo>
                      <a:pt x="10" y="39"/>
                    </a:lnTo>
                    <a:lnTo>
                      <a:pt x="8" y="38"/>
                    </a:lnTo>
                    <a:lnTo>
                      <a:pt x="6" y="38"/>
                    </a:lnTo>
                    <a:lnTo>
                      <a:pt x="4" y="39"/>
                    </a:lnTo>
                    <a:lnTo>
                      <a:pt x="4" y="42"/>
                    </a:lnTo>
                    <a:lnTo>
                      <a:pt x="5" y="43"/>
                    </a:lnTo>
                    <a:lnTo>
                      <a:pt x="5" y="44"/>
                    </a:lnTo>
                    <a:lnTo>
                      <a:pt x="4" y="49"/>
                    </a:lnTo>
                    <a:lnTo>
                      <a:pt x="3" y="49"/>
                    </a:lnTo>
                    <a:lnTo>
                      <a:pt x="1" y="49"/>
                    </a:lnTo>
                    <a:lnTo>
                      <a:pt x="0" y="51"/>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82" name="Freeform 101"/>
              <p:cNvSpPr>
                <a:spLocks/>
              </p:cNvSpPr>
              <p:nvPr/>
            </p:nvSpPr>
            <p:spPr bwMode="auto">
              <a:xfrm>
                <a:off x="3742" y="2243"/>
                <a:ext cx="568" cy="190"/>
              </a:xfrm>
              <a:custGeom>
                <a:avLst/>
                <a:gdLst>
                  <a:gd name="T0" fmla="*/ 568 w 111"/>
                  <a:gd name="T1" fmla="*/ 0 h 39"/>
                  <a:gd name="T2" fmla="*/ 455 w 111"/>
                  <a:gd name="T3" fmla="*/ 15 h 39"/>
                  <a:gd name="T4" fmla="*/ 445 w 111"/>
                  <a:gd name="T5" fmla="*/ 19 h 39"/>
                  <a:gd name="T6" fmla="*/ 159 w 111"/>
                  <a:gd name="T7" fmla="*/ 44 h 39"/>
                  <a:gd name="T8" fmla="*/ 159 w 111"/>
                  <a:gd name="T9" fmla="*/ 39 h 39"/>
                  <a:gd name="T10" fmla="*/ 143 w 111"/>
                  <a:gd name="T11" fmla="*/ 44 h 39"/>
                  <a:gd name="T12" fmla="*/ 148 w 111"/>
                  <a:gd name="T13" fmla="*/ 49 h 39"/>
                  <a:gd name="T14" fmla="*/ 148 w 111"/>
                  <a:gd name="T15" fmla="*/ 54 h 39"/>
                  <a:gd name="T16" fmla="*/ 46 w 111"/>
                  <a:gd name="T17" fmla="*/ 63 h 39"/>
                  <a:gd name="T18" fmla="*/ 41 w 111"/>
                  <a:gd name="T19" fmla="*/ 73 h 39"/>
                  <a:gd name="T20" fmla="*/ 36 w 111"/>
                  <a:gd name="T21" fmla="*/ 88 h 39"/>
                  <a:gd name="T22" fmla="*/ 41 w 111"/>
                  <a:gd name="T23" fmla="*/ 93 h 39"/>
                  <a:gd name="T24" fmla="*/ 36 w 111"/>
                  <a:gd name="T25" fmla="*/ 107 h 39"/>
                  <a:gd name="T26" fmla="*/ 36 w 111"/>
                  <a:gd name="T27" fmla="*/ 107 h 39"/>
                  <a:gd name="T28" fmla="*/ 36 w 111"/>
                  <a:gd name="T29" fmla="*/ 112 h 39"/>
                  <a:gd name="T30" fmla="*/ 31 w 111"/>
                  <a:gd name="T31" fmla="*/ 122 h 39"/>
                  <a:gd name="T32" fmla="*/ 26 w 111"/>
                  <a:gd name="T33" fmla="*/ 127 h 39"/>
                  <a:gd name="T34" fmla="*/ 20 w 111"/>
                  <a:gd name="T35" fmla="*/ 146 h 39"/>
                  <a:gd name="T36" fmla="*/ 10 w 111"/>
                  <a:gd name="T37" fmla="*/ 156 h 39"/>
                  <a:gd name="T38" fmla="*/ 10 w 111"/>
                  <a:gd name="T39" fmla="*/ 171 h 39"/>
                  <a:gd name="T40" fmla="*/ 10 w 111"/>
                  <a:gd name="T41" fmla="*/ 185 h 39"/>
                  <a:gd name="T42" fmla="*/ 10 w 111"/>
                  <a:gd name="T43" fmla="*/ 185 h 39"/>
                  <a:gd name="T44" fmla="*/ 0 w 111"/>
                  <a:gd name="T45" fmla="*/ 190 h 39"/>
                  <a:gd name="T46" fmla="*/ 148 w 111"/>
                  <a:gd name="T47" fmla="*/ 180 h 39"/>
                  <a:gd name="T48" fmla="*/ 333 w 111"/>
                  <a:gd name="T49" fmla="*/ 166 h 39"/>
                  <a:gd name="T50" fmla="*/ 399 w 111"/>
                  <a:gd name="T51" fmla="*/ 156 h 39"/>
                  <a:gd name="T52" fmla="*/ 404 w 111"/>
                  <a:gd name="T53" fmla="*/ 136 h 39"/>
                  <a:gd name="T54" fmla="*/ 409 w 111"/>
                  <a:gd name="T55" fmla="*/ 136 h 39"/>
                  <a:gd name="T56" fmla="*/ 409 w 111"/>
                  <a:gd name="T57" fmla="*/ 136 h 39"/>
                  <a:gd name="T58" fmla="*/ 414 w 111"/>
                  <a:gd name="T59" fmla="*/ 132 h 39"/>
                  <a:gd name="T60" fmla="*/ 420 w 111"/>
                  <a:gd name="T61" fmla="*/ 127 h 39"/>
                  <a:gd name="T62" fmla="*/ 414 w 111"/>
                  <a:gd name="T63" fmla="*/ 122 h 39"/>
                  <a:gd name="T64" fmla="*/ 420 w 111"/>
                  <a:gd name="T65" fmla="*/ 117 h 39"/>
                  <a:gd name="T66" fmla="*/ 425 w 111"/>
                  <a:gd name="T67" fmla="*/ 112 h 39"/>
                  <a:gd name="T68" fmla="*/ 440 w 111"/>
                  <a:gd name="T69" fmla="*/ 107 h 39"/>
                  <a:gd name="T70" fmla="*/ 455 w 111"/>
                  <a:gd name="T71" fmla="*/ 102 h 39"/>
                  <a:gd name="T72" fmla="*/ 471 w 111"/>
                  <a:gd name="T73" fmla="*/ 88 h 39"/>
                  <a:gd name="T74" fmla="*/ 476 w 111"/>
                  <a:gd name="T75" fmla="*/ 88 h 39"/>
                  <a:gd name="T76" fmla="*/ 486 w 111"/>
                  <a:gd name="T77" fmla="*/ 78 h 39"/>
                  <a:gd name="T78" fmla="*/ 491 w 111"/>
                  <a:gd name="T79" fmla="*/ 68 h 39"/>
                  <a:gd name="T80" fmla="*/ 491 w 111"/>
                  <a:gd name="T81" fmla="*/ 68 h 39"/>
                  <a:gd name="T82" fmla="*/ 496 w 111"/>
                  <a:gd name="T83" fmla="*/ 68 h 39"/>
                  <a:gd name="T84" fmla="*/ 501 w 111"/>
                  <a:gd name="T85" fmla="*/ 68 h 39"/>
                  <a:gd name="T86" fmla="*/ 501 w 111"/>
                  <a:gd name="T87" fmla="*/ 63 h 39"/>
                  <a:gd name="T88" fmla="*/ 507 w 111"/>
                  <a:gd name="T89" fmla="*/ 58 h 39"/>
                  <a:gd name="T90" fmla="*/ 507 w 111"/>
                  <a:gd name="T91" fmla="*/ 58 h 39"/>
                  <a:gd name="T92" fmla="*/ 512 w 111"/>
                  <a:gd name="T93" fmla="*/ 63 h 39"/>
                  <a:gd name="T94" fmla="*/ 517 w 111"/>
                  <a:gd name="T95" fmla="*/ 58 h 39"/>
                  <a:gd name="T96" fmla="*/ 517 w 111"/>
                  <a:gd name="T97" fmla="*/ 58 h 39"/>
                  <a:gd name="T98" fmla="*/ 527 w 111"/>
                  <a:gd name="T99" fmla="*/ 49 h 39"/>
                  <a:gd name="T100" fmla="*/ 532 w 111"/>
                  <a:gd name="T101" fmla="*/ 49 h 39"/>
                  <a:gd name="T102" fmla="*/ 542 w 111"/>
                  <a:gd name="T103" fmla="*/ 49 h 39"/>
                  <a:gd name="T104" fmla="*/ 558 w 111"/>
                  <a:gd name="T105" fmla="*/ 29 h 39"/>
                  <a:gd name="T106" fmla="*/ 563 w 111"/>
                  <a:gd name="T107" fmla="*/ 24 h 39"/>
                  <a:gd name="T108" fmla="*/ 568 w 111"/>
                  <a:gd name="T109" fmla="*/ 19 h 39"/>
                  <a:gd name="T110" fmla="*/ 568 w 111"/>
                  <a:gd name="T111" fmla="*/ 15 h 39"/>
                  <a:gd name="T112" fmla="*/ 568 w 111"/>
                  <a:gd name="T113" fmla="*/ 5 h 39"/>
                  <a:gd name="T114" fmla="*/ 568 w 111"/>
                  <a:gd name="T115" fmla="*/ 0 h 39"/>
                  <a:gd name="T116" fmla="*/ 568 w 111"/>
                  <a:gd name="T117" fmla="*/ 0 h 3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1"/>
                  <a:gd name="T178" fmla="*/ 0 h 39"/>
                  <a:gd name="T179" fmla="*/ 111 w 111"/>
                  <a:gd name="T180" fmla="*/ 39 h 3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1" h="39">
                    <a:moveTo>
                      <a:pt x="111" y="0"/>
                    </a:moveTo>
                    <a:lnTo>
                      <a:pt x="89" y="3"/>
                    </a:lnTo>
                    <a:lnTo>
                      <a:pt x="87" y="4"/>
                    </a:lnTo>
                    <a:lnTo>
                      <a:pt x="31" y="9"/>
                    </a:lnTo>
                    <a:lnTo>
                      <a:pt x="31" y="8"/>
                    </a:lnTo>
                    <a:lnTo>
                      <a:pt x="28" y="9"/>
                    </a:lnTo>
                    <a:lnTo>
                      <a:pt x="29" y="10"/>
                    </a:lnTo>
                    <a:lnTo>
                      <a:pt x="29" y="11"/>
                    </a:lnTo>
                    <a:lnTo>
                      <a:pt x="9" y="13"/>
                    </a:lnTo>
                    <a:lnTo>
                      <a:pt x="8" y="15"/>
                    </a:lnTo>
                    <a:lnTo>
                      <a:pt x="7" y="18"/>
                    </a:lnTo>
                    <a:lnTo>
                      <a:pt x="8" y="19"/>
                    </a:lnTo>
                    <a:lnTo>
                      <a:pt x="7" y="22"/>
                    </a:lnTo>
                    <a:lnTo>
                      <a:pt x="7" y="23"/>
                    </a:lnTo>
                    <a:lnTo>
                      <a:pt x="6" y="25"/>
                    </a:lnTo>
                    <a:lnTo>
                      <a:pt x="5" y="26"/>
                    </a:lnTo>
                    <a:lnTo>
                      <a:pt x="4" y="30"/>
                    </a:lnTo>
                    <a:lnTo>
                      <a:pt x="2" y="32"/>
                    </a:lnTo>
                    <a:lnTo>
                      <a:pt x="2" y="35"/>
                    </a:lnTo>
                    <a:lnTo>
                      <a:pt x="2" y="38"/>
                    </a:lnTo>
                    <a:lnTo>
                      <a:pt x="0" y="39"/>
                    </a:lnTo>
                    <a:lnTo>
                      <a:pt x="29" y="37"/>
                    </a:lnTo>
                    <a:lnTo>
                      <a:pt x="65" y="34"/>
                    </a:lnTo>
                    <a:lnTo>
                      <a:pt x="78" y="32"/>
                    </a:lnTo>
                    <a:lnTo>
                      <a:pt x="79" y="28"/>
                    </a:lnTo>
                    <a:lnTo>
                      <a:pt x="80" y="28"/>
                    </a:lnTo>
                    <a:lnTo>
                      <a:pt x="81" y="27"/>
                    </a:lnTo>
                    <a:lnTo>
                      <a:pt x="82" y="26"/>
                    </a:lnTo>
                    <a:lnTo>
                      <a:pt x="81" y="25"/>
                    </a:lnTo>
                    <a:lnTo>
                      <a:pt x="82" y="24"/>
                    </a:lnTo>
                    <a:lnTo>
                      <a:pt x="83" y="23"/>
                    </a:lnTo>
                    <a:lnTo>
                      <a:pt x="86" y="22"/>
                    </a:lnTo>
                    <a:lnTo>
                      <a:pt x="89" y="21"/>
                    </a:lnTo>
                    <a:lnTo>
                      <a:pt x="92" y="18"/>
                    </a:lnTo>
                    <a:lnTo>
                      <a:pt x="93" y="18"/>
                    </a:lnTo>
                    <a:lnTo>
                      <a:pt x="95" y="16"/>
                    </a:lnTo>
                    <a:lnTo>
                      <a:pt x="96" y="14"/>
                    </a:lnTo>
                    <a:lnTo>
                      <a:pt x="97" y="14"/>
                    </a:lnTo>
                    <a:lnTo>
                      <a:pt x="98" y="14"/>
                    </a:lnTo>
                    <a:lnTo>
                      <a:pt x="98" y="13"/>
                    </a:lnTo>
                    <a:lnTo>
                      <a:pt x="99" y="12"/>
                    </a:lnTo>
                    <a:lnTo>
                      <a:pt x="100" y="13"/>
                    </a:lnTo>
                    <a:lnTo>
                      <a:pt x="101" y="12"/>
                    </a:lnTo>
                    <a:lnTo>
                      <a:pt x="103" y="10"/>
                    </a:lnTo>
                    <a:lnTo>
                      <a:pt x="104" y="10"/>
                    </a:lnTo>
                    <a:lnTo>
                      <a:pt x="106" y="10"/>
                    </a:lnTo>
                    <a:lnTo>
                      <a:pt x="109" y="6"/>
                    </a:lnTo>
                    <a:lnTo>
                      <a:pt x="110" y="5"/>
                    </a:lnTo>
                    <a:lnTo>
                      <a:pt x="111" y="4"/>
                    </a:lnTo>
                    <a:lnTo>
                      <a:pt x="111" y="3"/>
                    </a:lnTo>
                    <a:lnTo>
                      <a:pt x="111" y="1"/>
                    </a:lnTo>
                    <a:lnTo>
                      <a:pt x="111" y="0"/>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83" name="Freeform 102"/>
              <p:cNvSpPr>
                <a:spLocks/>
              </p:cNvSpPr>
              <p:nvPr/>
            </p:nvSpPr>
            <p:spPr bwMode="auto">
              <a:xfrm>
                <a:off x="4060" y="1789"/>
                <a:ext cx="291" cy="307"/>
              </a:xfrm>
              <a:custGeom>
                <a:avLst/>
                <a:gdLst>
                  <a:gd name="T0" fmla="*/ 26 w 57"/>
                  <a:gd name="T1" fmla="*/ 268 h 63"/>
                  <a:gd name="T2" fmla="*/ 41 w 57"/>
                  <a:gd name="T3" fmla="*/ 273 h 63"/>
                  <a:gd name="T4" fmla="*/ 51 w 57"/>
                  <a:gd name="T5" fmla="*/ 268 h 63"/>
                  <a:gd name="T6" fmla="*/ 66 w 57"/>
                  <a:gd name="T7" fmla="*/ 288 h 63"/>
                  <a:gd name="T8" fmla="*/ 92 w 57"/>
                  <a:gd name="T9" fmla="*/ 292 h 63"/>
                  <a:gd name="T10" fmla="*/ 112 w 57"/>
                  <a:gd name="T11" fmla="*/ 297 h 63"/>
                  <a:gd name="T12" fmla="*/ 128 w 57"/>
                  <a:gd name="T13" fmla="*/ 297 h 63"/>
                  <a:gd name="T14" fmla="*/ 143 w 57"/>
                  <a:gd name="T15" fmla="*/ 297 h 63"/>
                  <a:gd name="T16" fmla="*/ 148 w 57"/>
                  <a:gd name="T17" fmla="*/ 288 h 63"/>
                  <a:gd name="T18" fmla="*/ 158 w 57"/>
                  <a:gd name="T19" fmla="*/ 288 h 63"/>
                  <a:gd name="T20" fmla="*/ 174 w 57"/>
                  <a:gd name="T21" fmla="*/ 302 h 63"/>
                  <a:gd name="T22" fmla="*/ 184 w 57"/>
                  <a:gd name="T23" fmla="*/ 307 h 63"/>
                  <a:gd name="T24" fmla="*/ 199 w 57"/>
                  <a:gd name="T25" fmla="*/ 297 h 63"/>
                  <a:gd name="T26" fmla="*/ 204 w 57"/>
                  <a:gd name="T27" fmla="*/ 283 h 63"/>
                  <a:gd name="T28" fmla="*/ 209 w 57"/>
                  <a:gd name="T29" fmla="*/ 253 h 63"/>
                  <a:gd name="T30" fmla="*/ 225 w 57"/>
                  <a:gd name="T31" fmla="*/ 263 h 63"/>
                  <a:gd name="T32" fmla="*/ 230 w 57"/>
                  <a:gd name="T33" fmla="*/ 249 h 63"/>
                  <a:gd name="T34" fmla="*/ 240 w 57"/>
                  <a:gd name="T35" fmla="*/ 229 h 63"/>
                  <a:gd name="T36" fmla="*/ 245 w 57"/>
                  <a:gd name="T37" fmla="*/ 219 h 63"/>
                  <a:gd name="T38" fmla="*/ 260 w 57"/>
                  <a:gd name="T39" fmla="*/ 214 h 63"/>
                  <a:gd name="T40" fmla="*/ 271 w 57"/>
                  <a:gd name="T41" fmla="*/ 200 h 63"/>
                  <a:gd name="T42" fmla="*/ 281 w 57"/>
                  <a:gd name="T43" fmla="*/ 190 h 63"/>
                  <a:gd name="T44" fmla="*/ 281 w 57"/>
                  <a:gd name="T45" fmla="*/ 175 h 63"/>
                  <a:gd name="T46" fmla="*/ 286 w 57"/>
                  <a:gd name="T47" fmla="*/ 166 h 63"/>
                  <a:gd name="T48" fmla="*/ 276 w 57"/>
                  <a:gd name="T49" fmla="*/ 127 h 63"/>
                  <a:gd name="T50" fmla="*/ 281 w 57"/>
                  <a:gd name="T51" fmla="*/ 112 h 63"/>
                  <a:gd name="T52" fmla="*/ 291 w 57"/>
                  <a:gd name="T53" fmla="*/ 107 h 63"/>
                  <a:gd name="T54" fmla="*/ 235 w 57"/>
                  <a:gd name="T55" fmla="*/ 15 h 63"/>
                  <a:gd name="T56" fmla="*/ 214 w 57"/>
                  <a:gd name="T57" fmla="*/ 29 h 63"/>
                  <a:gd name="T58" fmla="*/ 189 w 57"/>
                  <a:gd name="T59" fmla="*/ 49 h 63"/>
                  <a:gd name="T60" fmla="*/ 174 w 57"/>
                  <a:gd name="T61" fmla="*/ 49 h 63"/>
                  <a:gd name="T62" fmla="*/ 153 w 57"/>
                  <a:gd name="T63" fmla="*/ 63 h 63"/>
                  <a:gd name="T64" fmla="*/ 138 w 57"/>
                  <a:gd name="T65" fmla="*/ 58 h 63"/>
                  <a:gd name="T66" fmla="*/ 128 w 57"/>
                  <a:gd name="T67" fmla="*/ 58 h 63"/>
                  <a:gd name="T68" fmla="*/ 128 w 57"/>
                  <a:gd name="T69" fmla="*/ 54 h 63"/>
                  <a:gd name="T70" fmla="*/ 97 w 57"/>
                  <a:gd name="T71" fmla="*/ 44 h 63"/>
                  <a:gd name="T72" fmla="*/ 87 w 57"/>
                  <a:gd name="T73" fmla="*/ 49 h 63"/>
                  <a:gd name="T74" fmla="*/ 0 w 57"/>
                  <a:gd name="T75" fmla="*/ 54 h 6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7"/>
                  <a:gd name="T115" fmla="*/ 0 h 63"/>
                  <a:gd name="T116" fmla="*/ 57 w 57"/>
                  <a:gd name="T117" fmla="*/ 63 h 6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7" h="63">
                    <a:moveTo>
                      <a:pt x="0" y="11"/>
                    </a:moveTo>
                    <a:lnTo>
                      <a:pt x="5" y="55"/>
                    </a:lnTo>
                    <a:lnTo>
                      <a:pt x="6" y="55"/>
                    </a:lnTo>
                    <a:lnTo>
                      <a:pt x="8" y="56"/>
                    </a:lnTo>
                    <a:lnTo>
                      <a:pt x="10" y="55"/>
                    </a:lnTo>
                    <a:lnTo>
                      <a:pt x="12" y="57"/>
                    </a:lnTo>
                    <a:lnTo>
                      <a:pt x="13" y="59"/>
                    </a:lnTo>
                    <a:lnTo>
                      <a:pt x="15" y="60"/>
                    </a:lnTo>
                    <a:lnTo>
                      <a:pt x="18" y="60"/>
                    </a:lnTo>
                    <a:lnTo>
                      <a:pt x="21" y="62"/>
                    </a:lnTo>
                    <a:lnTo>
                      <a:pt x="22" y="61"/>
                    </a:lnTo>
                    <a:lnTo>
                      <a:pt x="23" y="60"/>
                    </a:lnTo>
                    <a:lnTo>
                      <a:pt x="25" y="61"/>
                    </a:lnTo>
                    <a:lnTo>
                      <a:pt x="27" y="61"/>
                    </a:lnTo>
                    <a:lnTo>
                      <a:pt x="28" y="61"/>
                    </a:lnTo>
                    <a:lnTo>
                      <a:pt x="29" y="60"/>
                    </a:lnTo>
                    <a:lnTo>
                      <a:pt x="29" y="59"/>
                    </a:lnTo>
                    <a:lnTo>
                      <a:pt x="31" y="58"/>
                    </a:lnTo>
                    <a:lnTo>
                      <a:pt x="31" y="59"/>
                    </a:lnTo>
                    <a:lnTo>
                      <a:pt x="33" y="61"/>
                    </a:lnTo>
                    <a:lnTo>
                      <a:pt x="34" y="62"/>
                    </a:lnTo>
                    <a:lnTo>
                      <a:pt x="36" y="63"/>
                    </a:lnTo>
                    <a:lnTo>
                      <a:pt x="38" y="63"/>
                    </a:lnTo>
                    <a:lnTo>
                      <a:pt x="39" y="61"/>
                    </a:lnTo>
                    <a:lnTo>
                      <a:pt x="40" y="60"/>
                    </a:lnTo>
                    <a:lnTo>
                      <a:pt x="40" y="58"/>
                    </a:lnTo>
                    <a:lnTo>
                      <a:pt x="40" y="56"/>
                    </a:lnTo>
                    <a:lnTo>
                      <a:pt x="41" y="52"/>
                    </a:lnTo>
                    <a:lnTo>
                      <a:pt x="42" y="52"/>
                    </a:lnTo>
                    <a:lnTo>
                      <a:pt x="44" y="54"/>
                    </a:lnTo>
                    <a:lnTo>
                      <a:pt x="45" y="52"/>
                    </a:lnTo>
                    <a:lnTo>
                      <a:pt x="45" y="51"/>
                    </a:lnTo>
                    <a:lnTo>
                      <a:pt x="46" y="48"/>
                    </a:lnTo>
                    <a:lnTo>
                      <a:pt x="47" y="47"/>
                    </a:lnTo>
                    <a:lnTo>
                      <a:pt x="47" y="46"/>
                    </a:lnTo>
                    <a:lnTo>
                      <a:pt x="48" y="45"/>
                    </a:lnTo>
                    <a:lnTo>
                      <a:pt x="49" y="45"/>
                    </a:lnTo>
                    <a:lnTo>
                      <a:pt x="51" y="44"/>
                    </a:lnTo>
                    <a:lnTo>
                      <a:pt x="53" y="41"/>
                    </a:lnTo>
                    <a:lnTo>
                      <a:pt x="54" y="41"/>
                    </a:lnTo>
                    <a:lnTo>
                      <a:pt x="55" y="39"/>
                    </a:lnTo>
                    <a:lnTo>
                      <a:pt x="55" y="37"/>
                    </a:lnTo>
                    <a:lnTo>
                      <a:pt x="55" y="36"/>
                    </a:lnTo>
                    <a:lnTo>
                      <a:pt x="55" y="35"/>
                    </a:lnTo>
                    <a:lnTo>
                      <a:pt x="56" y="34"/>
                    </a:lnTo>
                    <a:lnTo>
                      <a:pt x="57" y="27"/>
                    </a:lnTo>
                    <a:lnTo>
                      <a:pt x="54" y="26"/>
                    </a:lnTo>
                    <a:lnTo>
                      <a:pt x="56" y="25"/>
                    </a:lnTo>
                    <a:lnTo>
                      <a:pt x="55" y="23"/>
                    </a:lnTo>
                    <a:lnTo>
                      <a:pt x="56" y="22"/>
                    </a:lnTo>
                    <a:lnTo>
                      <a:pt x="57" y="22"/>
                    </a:lnTo>
                    <a:lnTo>
                      <a:pt x="53" y="0"/>
                    </a:lnTo>
                    <a:lnTo>
                      <a:pt x="46" y="3"/>
                    </a:lnTo>
                    <a:lnTo>
                      <a:pt x="44" y="5"/>
                    </a:lnTo>
                    <a:lnTo>
                      <a:pt x="42" y="6"/>
                    </a:lnTo>
                    <a:lnTo>
                      <a:pt x="39" y="10"/>
                    </a:lnTo>
                    <a:lnTo>
                      <a:pt x="37" y="10"/>
                    </a:lnTo>
                    <a:lnTo>
                      <a:pt x="36" y="10"/>
                    </a:lnTo>
                    <a:lnTo>
                      <a:pt x="34" y="10"/>
                    </a:lnTo>
                    <a:lnTo>
                      <a:pt x="33" y="11"/>
                    </a:lnTo>
                    <a:lnTo>
                      <a:pt x="30" y="13"/>
                    </a:lnTo>
                    <a:lnTo>
                      <a:pt x="29" y="13"/>
                    </a:lnTo>
                    <a:lnTo>
                      <a:pt x="27" y="12"/>
                    </a:lnTo>
                    <a:lnTo>
                      <a:pt x="26" y="13"/>
                    </a:lnTo>
                    <a:lnTo>
                      <a:pt x="25" y="12"/>
                    </a:lnTo>
                    <a:lnTo>
                      <a:pt x="26" y="11"/>
                    </a:lnTo>
                    <a:lnTo>
                      <a:pt x="25" y="11"/>
                    </a:lnTo>
                    <a:lnTo>
                      <a:pt x="23" y="11"/>
                    </a:lnTo>
                    <a:lnTo>
                      <a:pt x="19" y="9"/>
                    </a:lnTo>
                    <a:lnTo>
                      <a:pt x="18" y="9"/>
                    </a:lnTo>
                    <a:lnTo>
                      <a:pt x="17" y="10"/>
                    </a:lnTo>
                    <a:lnTo>
                      <a:pt x="17" y="9"/>
                    </a:lnTo>
                    <a:lnTo>
                      <a:pt x="0" y="11"/>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84" name="Freeform 103"/>
              <p:cNvSpPr>
                <a:spLocks/>
              </p:cNvSpPr>
              <p:nvPr/>
            </p:nvSpPr>
            <p:spPr bwMode="auto">
              <a:xfrm>
                <a:off x="4141" y="2179"/>
                <a:ext cx="610" cy="249"/>
              </a:xfrm>
              <a:custGeom>
                <a:avLst/>
                <a:gdLst>
                  <a:gd name="T0" fmla="*/ 10 w 119"/>
                  <a:gd name="T1" fmla="*/ 200 h 51"/>
                  <a:gd name="T2" fmla="*/ 21 w 119"/>
                  <a:gd name="T3" fmla="*/ 190 h 51"/>
                  <a:gd name="T4" fmla="*/ 26 w 119"/>
                  <a:gd name="T5" fmla="*/ 176 h 51"/>
                  <a:gd name="T6" fmla="*/ 72 w 119"/>
                  <a:gd name="T7" fmla="*/ 151 h 51"/>
                  <a:gd name="T8" fmla="*/ 92 w 119"/>
                  <a:gd name="T9" fmla="*/ 132 h 51"/>
                  <a:gd name="T10" fmla="*/ 103 w 119"/>
                  <a:gd name="T11" fmla="*/ 132 h 51"/>
                  <a:gd name="T12" fmla="*/ 108 w 119"/>
                  <a:gd name="T13" fmla="*/ 122 h 51"/>
                  <a:gd name="T14" fmla="*/ 118 w 119"/>
                  <a:gd name="T15" fmla="*/ 122 h 51"/>
                  <a:gd name="T16" fmla="*/ 144 w 119"/>
                  <a:gd name="T17" fmla="*/ 112 h 51"/>
                  <a:gd name="T18" fmla="*/ 169 w 119"/>
                  <a:gd name="T19" fmla="*/ 83 h 51"/>
                  <a:gd name="T20" fmla="*/ 169 w 119"/>
                  <a:gd name="T21" fmla="*/ 63 h 51"/>
                  <a:gd name="T22" fmla="*/ 190 w 119"/>
                  <a:gd name="T23" fmla="*/ 63 h 51"/>
                  <a:gd name="T24" fmla="*/ 215 w 119"/>
                  <a:gd name="T25" fmla="*/ 59 h 51"/>
                  <a:gd name="T26" fmla="*/ 579 w 119"/>
                  <a:gd name="T27" fmla="*/ 5 h 51"/>
                  <a:gd name="T28" fmla="*/ 584 w 119"/>
                  <a:gd name="T29" fmla="*/ 10 h 51"/>
                  <a:gd name="T30" fmla="*/ 595 w 119"/>
                  <a:gd name="T31" fmla="*/ 24 h 51"/>
                  <a:gd name="T32" fmla="*/ 595 w 119"/>
                  <a:gd name="T33" fmla="*/ 29 h 51"/>
                  <a:gd name="T34" fmla="*/ 584 w 119"/>
                  <a:gd name="T35" fmla="*/ 24 h 51"/>
                  <a:gd name="T36" fmla="*/ 579 w 119"/>
                  <a:gd name="T37" fmla="*/ 29 h 51"/>
                  <a:gd name="T38" fmla="*/ 559 w 119"/>
                  <a:gd name="T39" fmla="*/ 39 h 51"/>
                  <a:gd name="T40" fmla="*/ 538 w 119"/>
                  <a:gd name="T41" fmla="*/ 54 h 51"/>
                  <a:gd name="T42" fmla="*/ 543 w 119"/>
                  <a:gd name="T43" fmla="*/ 59 h 51"/>
                  <a:gd name="T44" fmla="*/ 574 w 119"/>
                  <a:gd name="T45" fmla="*/ 44 h 51"/>
                  <a:gd name="T46" fmla="*/ 584 w 119"/>
                  <a:gd name="T47" fmla="*/ 54 h 51"/>
                  <a:gd name="T48" fmla="*/ 589 w 119"/>
                  <a:gd name="T49" fmla="*/ 54 h 51"/>
                  <a:gd name="T50" fmla="*/ 605 w 119"/>
                  <a:gd name="T51" fmla="*/ 44 h 51"/>
                  <a:gd name="T52" fmla="*/ 610 w 119"/>
                  <a:gd name="T53" fmla="*/ 68 h 51"/>
                  <a:gd name="T54" fmla="*/ 600 w 119"/>
                  <a:gd name="T55" fmla="*/ 83 h 51"/>
                  <a:gd name="T56" fmla="*/ 584 w 119"/>
                  <a:gd name="T57" fmla="*/ 93 h 51"/>
                  <a:gd name="T58" fmla="*/ 564 w 119"/>
                  <a:gd name="T59" fmla="*/ 98 h 51"/>
                  <a:gd name="T60" fmla="*/ 559 w 119"/>
                  <a:gd name="T61" fmla="*/ 93 h 51"/>
                  <a:gd name="T62" fmla="*/ 554 w 119"/>
                  <a:gd name="T63" fmla="*/ 88 h 51"/>
                  <a:gd name="T64" fmla="*/ 554 w 119"/>
                  <a:gd name="T65" fmla="*/ 103 h 51"/>
                  <a:gd name="T66" fmla="*/ 559 w 119"/>
                  <a:gd name="T67" fmla="*/ 107 h 51"/>
                  <a:gd name="T68" fmla="*/ 564 w 119"/>
                  <a:gd name="T69" fmla="*/ 117 h 51"/>
                  <a:gd name="T70" fmla="*/ 538 w 119"/>
                  <a:gd name="T71" fmla="*/ 132 h 51"/>
                  <a:gd name="T72" fmla="*/ 538 w 119"/>
                  <a:gd name="T73" fmla="*/ 142 h 51"/>
                  <a:gd name="T74" fmla="*/ 574 w 119"/>
                  <a:gd name="T75" fmla="*/ 132 h 51"/>
                  <a:gd name="T76" fmla="*/ 584 w 119"/>
                  <a:gd name="T77" fmla="*/ 132 h 51"/>
                  <a:gd name="T78" fmla="*/ 559 w 119"/>
                  <a:gd name="T79" fmla="*/ 156 h 51"/>
                  <a:gd name="T80" fmla="*/ 528 w 119"/>
                  <a:gd name="T81" fmla="*/ 176 h 51"/>
                  <a:gd name="T82" fmla="*/ 523 w 119"/>
                  <a:gd name="T83" fmla="*/ 181 h 51"/>
                  <a:gd name="T84" fmla="*/ 492 w 119"/>
                  <a:gd name="T85" fmla="*/ 215 h 51"/>
                  <a:gd name="T86" fmla="*/ 477 w 119"/>
                  <a:gd name="T87" fmla="*/ 244 h 51"/>
                  <a:gd name="T88" fmla="*/ 354 w 119"/>
                  <a:gd name="T89" fmla="*/ 190 h 51"/>
                  <a:gd name="T90" fmla="*/ 256 w 119"/>
                  <a:gd name="T91" fmla="*/ 176 h 51"/>
                  <a:gd name="T92" fmla="*/ 251 w 119"/>
                  <a:gd name="T93" fmla="*/ 176 h 51"/>
                  <a:gd name="T94" fmla="*/ 154 w 119"/>
                  <a:gd name="T95" fmla="*/ 181 h 51"/>
                  <a:gd name="T96" fmla="*/ 133 w 119"/>
                  <a:gd name="T97" fmla="*/ 195 h 51"/>
                  <a:gd name="T98" fmla="*/ 0 w 119"/>
                  <a:gd name="T99" fmla="*/ 220 h 5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
                  <a:gd name="T151" fmla="*/ 0 h 51"/>
                  <a:gd name="T152" fmla="*/ 119 w 119"/>
                  <a:gd name="T153" fmla="*/ 51 h 5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 h="51">
                    <a:moveTo>
                      <a:pt x="0" y="45"/>
                    </a:moveTo>
                    <a:lnTo>
                      <a:pt x="1" y="41"/>
                    </a:lnTo>
                    <a:lnTo>
                      <a:pt x="2" y="41"/>
                    </a:lnTo>
                    <a:lnTo>
                      <a:pt x="3" y="40"/>
                    </a:lnTo>
                    <a:lnTo>
                      <a:pt x="4" y="39"/>
                    </a:lnTo>
                    <a:lnTo>
                      <a:pt x="3" y="38"/>
                    </a:lnTo>
                    <a:lnTo>
                      <a:pt x="4" y="37"/>
                    </a:lnTo>
                    <a:lnTo>
                      <a:pt x="5" y="36"/>
                    </a:lnTo>
                    <a:lnTo>
                      <a:pt x="8" y="35"/>
                    </a:lnTo>
                    <a:lnTo>
                      <a:pt x="11" y="34"/>
                    </a:lnTo>
                    <a:lnTo>
                      <a:pt x="14" y="31"/>
                    </a:lnTo>
                    <a:lnTo>
                      <a:pt x="15" y="31"/>
                    </a:lnTo>
                    <a:lnTo>
                      <a:pt x="17" y="29"/>
                    </a:lnTo>
                    <a:lnTo>
                      <a:pt x="18" y="27"/>
                    </a:lnTo>
                    <a:lnTo>
                      <a:pt x="19" y="27"/>
                    </a:lnTo>
                    <a:lnTo>
                      <a:pt x="20" y="27"/>
                    </a:lnTo>
                    <a:lnTo>
                      <a:pt x="20" y="26"/>
                    </a:lnTo>
                    <a:lnTo>
                      <a:pt x="21" y="25"/>
                    </a:lnTo>
                    <a:lnTo>
                      <a:pt x="22" y="26"/>
                    </a:lnTo>
                    <a:lnTo>
                      <a:pt x="23" y="25"/>
                    </a:lnTo>
                    <a:lnTo>
                      <a:pt x="25" y="23"/>
                    </a:lnTo>
                    <a:lnTo>
                      <a:pt x="26" y="23"/>
                    </a:lnTo>
                    <a:lnTo>
                      <a:pt x="28" y="23"/>
                    </a:lnTo>
                    <a:lnTo>
                      <a:pt x="31" y="19"/>
                    </a:lnTo>
                    <a:lnTo>
                      <a:pt x="32" y="18"/>
                    </a:lnTo>
                    <a:lnTo>
                      <a:pt x="33" y="17"/>
                    </a:lnTo>
                    <a:lnTo>
                      <a:pt x="33" y="16"/>
                    </a:lnTo>
                    <a:lnTo>
                      <a:pt x="33" y="14"/>
                    </a:lnTo>
                    <a:lnTo>
                      <a:pt x="33" y="13"/>
                    </a:lnTo>
                    <a:lnTo>
                      <a:pt x="37" y="12"/>
                    </a:lnTo>
                    <a:lnTo>
                      <a:pt x="37" y="13"/>
                    </a:lnTo>
                    <a:lnTo>
                      <a:pt x="40" y="13"/>
                    </a:lnTo>
                    <a:lnTo>
                      <a:pt x="42" y="12"/>
                    </a:lnTo>
                    <a:lnTo>
                      <a:pt x="78" y="7"/>
                    </a:lnTo>
                    <a:lnTo>
                      <a:pt x="112" y="0"/>
                    </a:lnTo>
                    <a:lnTo>
                      <a:pt x="113" y="1"/>
                    </a:lnTo>
                    <a:lnTo>
                      <a:pt x="114" y="2"/>
                    </a:lnTo>
                    <a:lnTo>
                      <a:pt x="115" y="3"/>
                    </a:lnTo>
                    <a:lnTo>
                      <a:pt x="116" y="5"/>
                    </a:lnTo>
                    <a:lnTo>
                      <a:pt x="116" y="6"/>
                    </a:lnTo>
                    <a:lnTo>
                      <a:pt x="115" y="5"/>
                    </a:lnTo>
                    <a:lnTo>
                      <a:pt x="114" y="5"/>
                    </a:lnTo>
                    <a:lnTo>
                      <a:pt x="113" y="5"/>
                    </a:lnTo>
                    <a:lnTo>
                      <a:pt x="112" y="5"/>
                    </a:lnTo>
                    <a:lnTo>
                      <a:pt x="113" y="6"/>
                    </a:lnTo>
                    <a:lnTo>
                      <a:pt x="110" y="8"/>
                    </a:lnTo>
                    <a:lnTo>
                      <a:pt x="109" y="8"/>
                    </a:lnTo>
                    <a:lnTo>
                      <a:pt x="108" y="10"/>
                    </a:lnTo>
                    <a:lnTo>
                      <a:pt x="106" y="10"/>
                    </a:lnTo>
                    <a:lnTo>
                      <a:pt x="105" y="11"/>
                    </a:lnTo>
                    <a:lnTo>
                      <a:pt x="105" y="12"/>
                    </a:lnTo>
                    <a:lnTo>
                      <a:pt x="106" y="12"/>
                    </a:lnTo>
                    <a:lnTo>
                      <a:pt x="108" y="11"/>
                    </a:lnTo>
                    <a:lnTo>
                      <a:pt x="111" y="10"/>
                    </a:lnTo>
                    <a:lnTo>
                      <a:pt x="112" y="9"/>
                    </a:lnTo>
                    <a:lnTo>
                      <a:pt x="114" y="9"/>
                    </a:lnTo>
                    <a:lnTo>
                      <a:pt x="114" y="10"/>
                    </a:lnTo>
                    <a:lnTo>
                      <a:pt x="114" y="11"/>
                    </a:lnTo>
                    <a:lnTo>
                      <a:pt x="115" y="12"/>
                    </a:lnTo>
                    <a:lnTo>
                      <a:pt x="115" y="11"/>
                    </a:lnTo>
                    <a:lnTo>
                      <a:pt x="116" y="11"/>
                    </a:lnTo>
                    <a:lnTo>
                      <a:pt x="117" y="9"/>
                    </a:lnTo>
                    <a:lnTo>
                      <a:pt x="118" y="9"/>
                    </a:lnTo>
                    <a:lnTo>
                      <a:pt x="119" y="11"/>
                    </a:lnTo>
                    <a:lnTo>
                      <a:pt x="119" y="14"/>
                    </a:lnTo>
                    <a:lnTo>
                      <a:pt x="119" y="15"/>
                    </a:lnTo>
                    <a:lnTo>
                      <a:pt x="117" y="16"/>
                    </a:lnTo>
                    <a:lnTo>
                      <a:pt x="117" y="17"/>
                    </a:lnTo>
                    <a:lnTo>
                      <a:pt x="117" y="18"/>
                    </a:lnTo>
                    <a:lnTo>
                      <a:pt x="115" y="19"/>
                    </a:lnTo>
                    <a:lnTo>
                      <a:pt x="114" y="19"/>
                    </a:lnTo>
                    <a:lnTo>
                      <a:pt x="113" y="20"/>
                    </a:lnTo>
                    <a:lnTo>
                      <a:pt x="111" y="20"/>
                    </a:lnTo>
                    <a:lnTo>
                      <a:pt x="110" y="20"/>
                    </a:lnTo>
                    <a:lnTo>
                      <a:pt x="109" y="19"/>
                    </a:lnTo>
                    <a:lnTo>
                      <a:pt x="109" y="18"/>
                    </a:lnTo>
                    <a:lnTo>
                      <a:pt x="108" y="18"/>
                    </a:lnTo>
                    <a:lnTo>
                      <a:pt x="108" y="20"/>
                    </a:lnTo>
                    <a:lnTo>
                      <a:pt x="108" y="21"/>
                    </a:lnTo>
                    <a:lnTo>
                      <a:pt x="108" y="22"/>
                    </a:lnTo>
                    <a:lnTo>
                      <a:pt x="109" y="22"/>
                    </a:lnTo>
                    <a:lnTo>
                      <a:pt x="110" y="23"/>
                    </a:lnTo>
                    <a:lnTo>
                      <a:pt x="110" y="24"/>
                    </a:lnTo>
                    <a:lnTo>
                      <a:pt x="107" y="28"/>
                    </a:lnTo>
                    <a:lnTo>
                      <a:pt x="105" y="27"/>
                    </a:lnTo>
                    <a:lnTo>
                      <a:pt x="104" y="27"/>
                    </a:lnTo>
                    <a:lnTo>
                      <a:pt x="104" y="28"/>
                    </a:lnTo>
                    <a:lnTo>
                      <a:pt x="105" y="29"/>
                    </a:lnTo>
                    <a:lnTo>
                      <a:pt x="108" y="28"/>
                    </a:lnTo>
                    <a:lnTo>
                      <a:pt x="110" y="28"/>
                    </a:lnTo>
                    <a:lnTo>
                      <a:pt x="112" y="27"/>
                    </a:lnTo>
                    <a:lnTo>
                      <a:pt x="112" y="26"/>
                    </a:lnTo>
                    <a:lnTo>
                      <a:pt x="113" y="26"/>
                    </a:lnTo>
                    <a:lnTo>
                      <a:pt x="114" y="27"/>
                    </a:lnTo>
                    <a:lnTo>
                      <a:pt x="113" y="29"/>
                    </a:lnTo>
                    <a:lnTo>
                      <a:pt x="111" y="31"/>
                    </a:lnTo>
                    <a:lnTo>
                      <a:pt x="109" y="32"/>
                    </a:lnTo>
                    <a:lnTo>
                      <a:pt x="108" y="32"/>
                    </a:lnTo>
                    <a:lnTo>
                      <a:pt x="105" y="32"/>
                    </a:lnTo>
                    <a:lnTo>
                      <a:pt x="103" y="36"/>
                    </a:lnTo>
                    <a:lnTo>
                      <a:pt x="102" y="37"/>
                    </a:lnTo>
                    <a:lnTo>
                      <a:pt x="99" y="39"/>
                    </a:lnTo>
                    <a:lnTo>
                      <a:pt x="97" y="41"/>
                    </a:lnTo>
                    <a:lnTo>
                      <a:pt x="96" y="44"/>
                    </a:lnTo>
                    <a:lnTo>
                      <a:pt x="95" y="48"/>
                    </a:lnTo>
                    <a:lnTo>
                      <a:pt x="95" y="49"/>
                    </a:lnTo>
                    <a:lnTo>
                      <a:pt x="93" y="50"/>
                    </a:lnTo>
                    <a:lnTo>
                      <a:pt x="88" y="51"/>
                    </a:lnTo>
                    <a:lnTo>
                      <a:pt x="87" y="51"/>
                    </a:lnTo>
                    <a:lnTo>
                      <a:pt x="69" y="39"/>
                    </a:lnTo>
                    <a:lnTo>
                      <a:pt x="54" y="41"/>
                    </a:lnTo>
                    <a:lnTo>
                      <a:pt x="53" y="39"/>
                    </a:lnTo>
                    <a:lnTo>
                      <a:pt x="50" y="36"/>
                    </a:lnTo>
                    <a:lnTo>
                      <a:pt x="49" y="37"/>
                    </a:lnTo>
                    <a:lnTo>
                      <a:pt x="49" y="36"/>
                    </a:lnTo>
                    <a:lnTo>
                      <a:pt x="49" y="35"/>
                    </a:lnTo>
                    <a:lnTo>
                      <a:pt x="31" y="37"/>
                    </a:lnTo>
                    <a:lnTo>
                      <a:pt x="30" y="37"/>
                    </a:lnTo>
                    <a:lnTo>
                      <a:pt x="30" y="38"/>
                    </a:lnTo>
                    <a:lnTo>
                      <a:pt x="26" y="40"/>
                    </a:lnTo>
                    <a:lnTo>
                      <a:pt x="25" y="40"/>
                    </a:lnTo>
                    <a:lnTo>
                      <a:pt x="21" y="42"/>
                    </a:lnTo>
                    <a:lnTo>
                      <a:pt x="0" y="45"/>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85" name="Freeform 104"/>
              <p:cNvSpPr>
                <a:spLocks/>
              </p:cNvSpPr>
              <p:nvPr/>
            </p:nvSpPr>
            <p:spPr bwMode="auto">
              <a:xfrm>
                <a:off x="3962" y="2716"/>
                <a:ext cx="630" cy="453"/>
              </a:xfrm>
              <a:custGeom>
                <a:avLst/>
                <a:gdLst>
                  <a:gd name="T0" fmla="*/ 0 w 123"/>
                  <a:gd name="T1" fmla="*/ 39 h 93"/>
                  <a:gd name="T2" fmla="*/ 0 w 123"/>
                  <a:gd name="T3" fmla="*/ 49 h 93"/>
                  <a:gd name="T4" fmla="*/ 10 w 123"/>
                  <a:gd name="T5" fmla="*/ 58 h 93"/>
                  <a:gd name="T6" fmla="*/ 15 w 123"/>
                  <a:gd name="T7" fmla="*/ 73 h 93"/>
                  <a:gd name="T8" fmla="*/ 20 w 123"/>
                  <a:gd name="T9" fmla="*/ 83 h 93"/>
                  <a:gd name="T10" fmla="*/ 15 w 123"/>
                  <a:gd name="T11" fmla="*/ 93 h 93"/>
                  <a:gd name="T12" fmla="*/ 36 w 123"/>
                  <a:gd name="T13" fmla="*/ 88 h 93"/>
                  <a:gd name="T14" fmla="*/ 46 w 123"/>
                  <a:gd name="T15" fmla="*/ 73 h 93"/>
                  <a:gd name="T16" fmla="*/ 51 w 123"/>
                  <a:gd name="T17" fmla="*/ 73 h 93"/>
                  <a:gd name="T18" fmla="*/ 46 w 123"/>
                  <a:gd name="T19" fmla="*/ 83 h 93"/>
                  <a:gd name="T20" fmla="*/ 97 w 123"/>
                  <a:gd name="T21" fmla="*/ 68 h 93"/>
                  <a:gd name="T22" fmla="*/ 97 w 123"/>
                  <a:gd name="T23" fmla="*/ 78 h 93"/>
                  <a:gd name="T24" fmla="*/ 128 w 123"/>
                  <a:gd name="T25" fmla="*/ 83 h 93"/>
                  <a:gd name="T26" fmla="*/ 149 w 123"/>
                  <a:gd name="T27" fmla="*/ 88 h 93"/>
                  <a:gd name="T28" fmla="*/ 159 w 123"/>
                  <a:gd name="T29" fmla="*/ 93 h 93"/>
                  <a:gd name="T30" fmla="*/ 159 w 123"/>
                  <a:gd name="T31" fmla="*/ 97 h 93"/>
                  <a:gd name="T32" fmla="*/ 184 w 123"/>
                  <a:gd name="T33" fmla="*/ 117 h 93"/>
                  <a:gd name="T34" fmla="*/ 179 w 123"/>
                  <a:gd name="T35" fmla="*/ 122 h 93"/>
                  <a:gd name="T36" fmla="*/ 174 w 123"/>
                  <a:gd name="T37" fmla="*/ 127 h 93"/>
                  <a:gd name="T38" fmla="*/ 210 w 123"/>
                  <a:gd name="T39" fmla="*/ 117 h 93"/>
                  <a:gd name="T40" fmla="*/ 256 w 123"/>
                  <a:gd name="T41" fmla="*/ 102 h 93"/>
                  <a:gd name="T42" fmla="*/ 256 w 123"/>
                  <a:gd name="T43" fmla="*/ 88 h 93"/>
                  <a:gd name="T44" fmla="*/ 312 w 123"/>
                  <a:gd name="T45" fmla="*/ 102 h 93"/>
                  <a:gd name="T46" fmla="*/ 353 w 123"/>
                  <a:gd name="T47" fmla="*/ 136 h 93"/>
                  <a:gd name="T48" fmla="*/ 379 w 123"/>
                  <a:gd name="T49" fmla="*/ 146 h 93"/>
                  <a:gd name="T50" fmla="*/ 394 w 123"/>
                  <a:gd name="T51" fmla="*/ 175 h 93"/>
                  <a:gd name="T52" fmla="*/ 389 w 123"/>
                  <a:gd name="T53" fmla="*/ 234 h 93"/>
                  <a:gd name="T54" fmla="*/ 410 w 123"/>
                  <a:gd name="T55" fmla="*/ 263 h 93"/>
                  <a:gd name="T56" fmla="*/ 405 w 123"/>
                  <a:gd name="T57" fmla="*/ 244 h 93"/>
                  <a:gd name="T58" fmla="*/ 420 w 123"/>
                  <a:gd name="T59" fmla="*/ 248 h 93"/>
                  <a:gd name="T60" fmla="*/ 425 w 123"/>
                  <a:gd name="T61" fmla="*/ 244 h 93"/>
                  <a:gd name="T62" fmla="*/ 425 w 123"/>
                  <a:gd name="T63" fmla="*/ 258 h 93"/>
                  <a:gd name="T64" fmla="*/ 410 w 123"/>
                  <a:gd name="T65" fmla="*/ 278 h 93"/>
                  <a:gd name="T66" fmla="*/ 425 w 123"/>
                  <a:gd name="T67" fmla="*/ 297 h 93"/>
                  <a:gd name="T68" fmla="*/ 456 w 123"/>
                  <a:gd name="T69" fmla="*/ 331 h 93"/>
                  <a:gd name="T70" fmla="*/ 466 w 123"/>
                  <a:gd name="T71" fmla="*/ 336 h 93"/>
                  <a:gd name="T72" fmla="*/ 481 w 123"/>
                  <a:gd name="T73" fmla="*/ 360 h 93"/>
                  <a:gd name="T74" fmla="*/ 507 w 123"/>
                  <a:gd name="T75" fmla="*/ 399 h 93"/>
                  <a:gd name="T76" fmla="*/ 553 w 123"/>
                  <a:gd name="T77" fmla="*/ 429 h 93"/>
                  <a:gd name="T78" fmla="*/ 569 w 123"/>
                  <a:gd name="T79" fmla="*/ 438 h 93"/>
                  <a:gd name="T80" fmla="*/ 563 w 123"/>
                  <a:gd name="T81" fmla="*/ 443 h 93"/>
                  <a:gd name="T82" fmla="*/ 558 w 123"/>
                  <a:gd name="T83" fmla="*/ 448 h 93"/>
                  <a:gd name="T84" fmla="*/ 579 w 123"/>
                  <a:gd name="T85" fmla="*/ 448 h 93"/>
                  <a:gd name="T86" fmla="*/ 620 w 123"/>
                  <a:gd name="T87" fmla="*/ 429 h 93"/>
                  <a:gd name="T88" fmla="*/ 620 w 123"/>
                  <a:gd name="T89" fmla="*/ 399 h 93"/>
                  <a:gd name="T90" fmla="*/ 625 w 123"/>
                  <a:gd name="T91" fmla="*/ 360 h 93"/>
                  <a:gd name="T92" fmla="*/ 620 w 123"/>
                  <a:gd name="T93" fmla="*/ 297 h 93"/>
                  <a:gd name="T94" fmla="*/ 579 w 123"/>
                  <a:gd name="T95" fmla="*/ 234 h 93"/>
                  <a:gd name="T96" fmla="*/ 563 w 123"/>
                  <a:gd name="T97" fmla="*/ 209 h 93"/>
                  <a:gd name="T98" fmla="*/ 563 w 123"/>
                  <a:gd name="T99" fmla="*/ 185 h 93"/>
                  <a:gd name="T100" fmla="*/ 528 w 123"/>
                  <a:gd name="T101" fmla="*/ 141 h 93"/>
                  <a:gd name="T102" fmla="*/ 507 w 123"/>
                  <a:gd name="T103" fmla="*/ 117 h 93"/>
                  <a:gd name="T104" fmla="*/ 471 w 123"/>
                  <a:gd name="T105" fmla="*/ 39 h 93"/>
                  <a:gd name="T106" fmla="*/ 461 w 123"/>
                  <a:gd name="T107" fmla="*/ 29 h 93"/>
                  <a:gd name="T108" fmla="*/ 451 w 123"/>
                  <a:gd name="T109" fmla="*/ 5 h 93"/>
                  <a:gd name="T110" fmla="*/ 420 w 123"/>
                  <a:gd name="T111" fmla="*/ 5 h 93"/>
                  <a:gd name="T112" fmla="*/ 420 w 123"/>
                  <a:gd name="T113" fmla="*/ 34 h 93"/>
                  <a:gd name="T114" fmla="*/ 410 w 123"/>
                  <a:gd name="T115" fmla="*/ 39 h 93"/>
                  <a:gd name="T116" fmla="*/ 200 w 123"/>
                  <a:gd name="T117" fmla="*/ 34 h 93"/>
                  <a:gd name="T118" fmla="*/ 195 w 123"/>
                  <a:gd name="T119" fmla="*/ 15 h 9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3"/>
                  <a:gd name="T181" fmla="*/ 0 h 93"/>
                  <a:gd name="T182" fmla="*/ 123 w 123"/>
                  <a:gd name="T183" fmla="*/ 93 h 9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3" h="93">
                    <a:moveTo>
                      <a:pt x="38" y="3"/>
                    </a:moveTo>
                    <a:lnTo>
                      <a:pt x="0" y="7"/>
                    </a:lnTo>
                    <a:lnTo>
                      <a:pt x="0" y="8"/>
                    </a:lnTo>
                    <a:lnTo>
                      <a:pt x="0" y="9"/>
                    </a:lnTo>
                    <a:lnTo>
                      <a:pt x="0" y="10"/>
                    </a:lnTo>
                    <a:lnTo>
                      <a:pt x="1" y="12"/>
                    </a:lnTo>
                    <a:lnTo>
                      <a:pt x="2" y="12"/>
                    </a:lnTo>
                    <a:lnTo>
                      <a:pt x="4" y="13"/>
                    </a:lnTo>
                    <a:lnTo>
                      <a:pt x="4" y="14"/>
                    </a:lnTo>
                    <a:lnTo>
                      <a:pt x="3" y="15"/>
                    </a:lnTo>
                    <a:lnTo>
                      <a:pt x="3" y="16"/>
                    </a:lnTo>
                    <a:lnTo>
                      <a:pt x="4" y="16"/>
                    </a:lnTo>
                    <a:lnTo>
                      <a:pt x="4" y="17"/>
                    </a:lnTo>
                    <a:lnTo>
                      <a:pt x="3" y="18"/>
                    </a:lnTo>
                    <a:lnTo>
                      <a:pt x="3" y="19"/>
                    </a:lnTo>
                    <a:lnTo>
                      <a:pt x="4" y="19"/>
                    </a:lnTo>
                    <a:lnTo>
                      <a:pt x="6" y="18"/>
                    </a:lnTo>
                    <a:lnTo>
                      <a:pt x="7" y="18"/>
                    </a:lnTo>
                    <a:lnTo>
                      <a:pt x="7" y="16"/>
                    </a:lnTo>
                    <a:lnTo>
                      <a:pt x="8" y="15"/>
                    </a:lnTo>
                    <a:lnTo>
                      <a:pt x="9" y="15"/>
                    </a:lnTo>
                    <a:lnTo>
                      <a:pt x="10" y="15"/>
                    </a:lnTo>
                    <a:lnTo>
                      <a:pt x="10" y="16"/>
                    </a:lnTo>
                    <a:lnTo>
                      <a:pt x="9" y="17"/>
                    </a:lnTo>
                    <a:lnTo>
                      <a:pt x="10" y="17"/>
                    </a:lnTo>
                    <a:lnTo>
                      <a:pt x="12" y="16"/>
                    </a:lnTo>
                    <a:lnTo>
                      <a:pt x="19" y="14"/>
                    </a:lnTo>
                    <a:lnTo>
                      <a:pt x="20" y="14"/>
                    </a:lnTo>
                    <a:lnTo>
                      <a:pt x="20" y="15"/>
                    </a:lnTo>
                    <a:lnTo>
                      <a:pt x="19" y="16"/>
                    </a:lnTo>
                    <a:lnTo>
                      <a:pt x="22" y="16"/>
                    </a:lnTo>
                    <a:lnTo>
                      <a:pt x="25" y="17"/>
                    </a:lnTo>
                    <a:lnTo>
                      <a:pt x="28" y="19"/>
                    </a:lnTo>
                    <a:lnTo>
                      <a:pt x="29" y="19"/>
                    </a:lnTo>
                    <a:lnTo>
                      <a:pt x="29" y="18"/>
                    </a:lnTo>
                    <a:lnTo>
                      <a:pt x="30" y="18"/>
                    </a:lnTo>
                    <a:lnTo>
                      <a:pt x="31" y="19"/>
                    </a:lnTo>
                    <a:lnTo>
                      <a:pt x="32" y="19"/>
                    </a:lnTo>
                    <a:lnTo>
                      <a:pt x="32" y="20"/>
                    </a:lnTo>
                    <a:lnTo>
                      <a:pt x="31" y="20"/>
                    </a:lnTo>
                    <a:lnTo>
                      <a:pt x="32" y="20"/>
                    </a:lnTo>
                    <a:lnTo>
                      <a:pt x="36" y="23"/>
                    </a:lnTo>
                    <a:lnTo>
                      <a:pt x="36" y="24"/>
                    </a:lnTo>
                    <a:lnTo>
                      <a:pt x="36" y="25"/>
                    </a:lnTo>
                    <a:lnTo>
                      <a:pt x="35" y="26"/>
                    </a:lnTo>
                    <a:lnTo>
                      <a:pt x="35" y="25"/>
                    </a:lnTo>
                    <a:lnTo>
                      <a:pt x="34" y="25"/>
                    </a:lnTo>
                    <a:lnTo>
                      <a:pt x="34" y="26"/>
                    </a:lnTo>
                    <a:lnTo>
                      <a:pt x="35" y="27"/>
                    </a:lnTo>
                    <a:lnTo>
                      <a:pt x="40" y="25"/>
                    </a:lnTo>
                    <a:lnTo>
                      <a:pt x="41" y="24"/>
                    </a:lnTo>
                    <a:lnTo>
                      <a:pt x="43" y="24"/>
                    </a:lnTo>
                    <a:lnTo>
                      <a:pt x="47" y="21"/>
                    </a:lnTo>
                    <a:lnTo>
                      <a:pt x="50" y="21"/>
                    </a:lnTo>
                    <a:lnTo>
                      <a:pt x="50" y="20"/>
                    </a:lnTo>
                    <a:lnTo>
                      <a:pt x="49" y="19"/>
                    </a:lnTo>
                    <a:lnTo>
                      <a:pt x="50" y="18"/>
                    </a:lnTo>
                    <a:lnTo>
                      <a:pt x="55" y="17"/>
                    </a:lnTo>
                    <a:lnTo>
                      <a:pt x="61" y="20"/>
                    </a:lnTo>
                    <a:lnTo>
                      <a:pt x="61" y="21"/>
                    </a:lnTo>
                    <a:lnTo>
                      <a:pt x="63" y="23"/>
                    </a:lnTo>
                    <a:lnTo>
                      <a:pt x="65" y="25"/>
                    </a:lnTo>
                    <a:lnTo>
                      <a:pt x="69" y="28"/>
                    </a:lnTo>
                    <a:lnTo>
                      <a:pt x="69" y="29"/>
                    </a:lnTo>
                    <a:lnTo>
                      <a:pt x="71" y="30"/>
                    </a:lnTo>
                    <a:lnTo>
                      <a:pt x="74" y="30"/>
                    </a:lnTo>
                    <a:lnTo>
                      <a:pt x="76" y="34"/>
                    </a:lnTo>
                    <a:lnTo>
                      <a:pt x="77" y="35"/>
                    </a:lnTo>
                    <a:lnTo>
                      <a:pt x="77" y="36"/>
                    </a:lnTo>
                    <a:lnTo>
                      <a:pt x="78" y="39"/>
                    </a:lnTo>
                    <a:lnTo>
                      <a:pt x="77" y="43"/>
                    </a:lnTo>
                    <a:lnTo>
                      <a:pt x="76" y="48"/>
                    </a:lnTo>
                    <a:lnTo>
                      <a:pt x="76" y="51"/>
                    </a:lnTo>
                    <a:lnTo>
                      <a:pt x="77" y="53"/>
                    </a:lnTo>
                    <a:lnTo>
                      <a:pt x="80" y="54"/>
                    </a:lnTo>
                    <a:lnTo>
                      <a:pt x="80" y="53"/>
                    </a:lnTo>
                    <a:lnTo>
                      <a:pt x="80" y="52"/>
                    </a:lnTo>
                    <a:lnTo>
                      <a:pt x="79" y="50"/>
                    </a:lnTo>
                    <a:lnTo>
                      <a:pt x="79" y="49"/>
                    </a:lnTo>
                    <a:lnTo>
                      <a:pt x="80" y="49"/>
                    </a:lnTo>
                    <a:lnTo>
                      <a:pt x="82" y="51"/>
                    </a:lnTo>
                    <a:lnTo>
                      <a:pt x="82" y="50"/>
                    </a:lnTo>
                    <a:lnTo>
                      <a:pt x="83" y="50"/>
                    </a:lnTo>
                    <a:lnTo>
                      <a:pt x="84" y="51"/>
                    </a:lnTo>
                    <a:lnTo>
                      <a:pt x="83" y="52"/>
                    </a:lnTo>
                    <a:lnTo>
                      <a:pt x="83" y="53"/>
                    </a:lnTo>
                    <a:lnTo>
                      <a:pt x="82" y="54"/>
                    </a:lnTo>
                    <a:lnTo>
                      <a:pt x="81" y="57"/>
                    </a:lnTo>
                    <a:lnTo>
                      <a:pt x="80" y="57"/>
                    </a:lnTo>
                    <a:lnTo>
                      <a:pt x="80" y="59"/>
                    </a:lnTo>
                    <a:lnTo>
                      <a:pt x="81" y="59"/>
                    </a:lnTo>
                    <a:lnTo>
                      <a:pt x="83" y="61"/>
                    </a:lnTo>
                    <a:lnTo>
                      <a:pt x="85" y="66"/>
                    </a:lnTo>
                    <a:lnTo>
                      <a:pt x="89" y="68"/>
                    </a:lnTo>
                    <a:lnTo>
                      <a:pt x="89" y="67"/>
                    </a:lnTo>
                    <a:lnTo>
                      <a:pt x="90" y="67"/>
                    </a:lnTo>
                    <a:lnTo>
                      <a:pt x="91" y="69"/>
                    </a:lnTo>
                    <a:lnTo>
                      <a:pt x="91" y="70"/>
                    </a:lnTo>
                    <a:lnTo>
                      <a:pt x="92" y="73"/>
                    </a:lnTo>
                    <a:lnTo>
                      <a:pt x="94" y="74"/>
                    </a:lnTo>
                    <a:lnTo>
                      <a:pt x="95" y="74"/>
                    </a:lnTo>
                    <a:lnTo>
                      <a:pt x="98" y="81"/>
                    </a:lnTo>
                    <a:lnTo>
                      <a:pt x="99" y="82"/>
                    </a:lnTo>
                    <a:lnTo>
                      <a:pt x="102" y="83"/>
                    </a:lnTo>
                    <a:lnTo>
                      <a:pt x="104" y="83"/>
                    </a:lnTo>
                    <a:lnTo>
                      <a:pt x="108" y="88"/>
                    </a:lnTo>
                    <a:lnTo>
                      <a:pt x="110" y="90"/>
                    </a:lnTo>
                    <a:lnTo>
                      <a:pt x="111" y="90"/>
                    </a:lnTo>
                    <a:lnTo>
                      <a:pt x="111" y="91"/>
                    </a:lnTo>
                    <a:lnTo>
                      <a:pt x="110" y="91"/>
                    </a:lnTo>
                    <a:lnTo>
                      <a:pt x="109" y="91"/>
                    </a:lnTo>
                    <a:lnTo>
                      <a:pt x="109" y="92"/>
                    </a:lnTo>
                    <a:lnTo>
                      <a:pt x="110" y="93"/>
                    </a:lnTo>
                    <a:lnTo>
                      <a:pt x="112" y="93"/>
                    </a:lnTo>
                    <a:lnTo>
                      <a:pt x="113" y="92"/>
                    </a:lnTo>
                    <a:lnTo>
                      <a:pt x="114" y="92"/>
                    </a:lnTo>
                    <a:lnTo>
                      <a:pt x="120" y="90"/>
                    </a:lnTo>
                    <a:lnTo>
                      <a:pt x="121" y="88"/>
                    </a:lnTo>
                    <a:lnTo>
                      <a:pt x="121" y="87"/>
                    </a:lnTo>
                    <a:lnTo>
                      <a:pt x="121" y="84"/>
                    </a:lnTo>
                    <a:lnTo>
                      <a:pt x="121" y="82"/>
                    </a:lnTo>
                    <a:lnTo>
                      <a:pt x="122" y="79"/>
                    </a:lnTo>
                    <a:lnTo>
                      <a:pt x="123" y="80"/>
                    </a:lnTo>
                    <a:lnTo>
                      <a:pt x="122" y="74"/>
                    </a:lnTo>
                    <a:lnTo>
                      <a:pt x="122" y="71"/>
                    </a:lnTo>
                    <a:lnTo>
                      <a:pt x="122" y="66"/>
                    </a:lnTo>
                    <a:lnTo>
                      <a:pt x="121" y="61"/>
                    </a:lnTo>
                    <a:lnTo>
                      <a:pt x="120" y="60"/>
                    </a:lnTo>
                    <a:lnTo>
                      <a:pt x="116" y="54"/>
                    </a:lnTo>
                    <a:lnTo>
                      <a:pt x="113" y="48"/>
                    </a:lnTo>
                    <a:lnTo>
                      <a:pt x="110" y="44"/>
                    </a:lnTo>
                    <a:lnTo>
                      <a:pt x="110" y="43"/>
                    </a:lnTo>
                    <a:lnTo>
                      <a:pt x="109" y="40"/>
                    </a:lnTo>
                    <a:lnTo>
                      <a:pt x="109" y="39"/>
                    </a:lnTo>
                    <a:lnTo>
                      <a:pt x="110" y="38"/>
                    </a:lnTo>
                    <a:lnTo>
                      <a:pt x="110" y="37"/>
                    </a:lnTo>
                    <a:lnTo>
                      <a:pt x="106" y="31"/>
                    </a:lnTo>
                    <a:lnTo>
                      <a:pt x="103" y="29"/>
                    </a:lnTo>
                    <a:lnTo>
                      <a:pt x="102" y="28"/>
                    </a:lnTo>
                    <a:lnTo>
                      <a:pt x="101" y="27"/>
                    </a:lnTo>
                    <a:lnTo>
                      <a:pt x="99" y="24"/>
                    </a:lnTo>
                    <a:lnTo>
                      <a:pt x="95" y="17"/>
                    </a:lnTo>
                    <a:lnTo>
                      <a:pt x="94" y="14"/>
                    </a:lnTo>
                    <a:lnTo>
                      <a:pt x="92" y="8"/>
                    </a:lnTo>
                    <a:lnTo>
                      <a:pt x="92" y="7"/>
                    </a:lnTo>
                    <a:lnTo>
                      <a:pt x="91" y="7"/>
                    </a:lnTo>
                    <a:lnTo>
                      <a:pt x="90" y="6"/>
                    </a:lnTo>
                    <a:lnTo>
                      <a:pt x="90" y="2"/>
                    </a:lnTo>
                    <a:lnTo>
                      <a:pt x="89" y="1"/>
                    </a:lnTo>
                    <a:lnTo>
                      <a:pt x="88" y="1"/>
                    </a:lnTo>
                    <a:lnTo>
                      <a:pt x="86" y="1"/>
                    </a:lnTo>
                    <a:lnTo>
                      <a:pt x="83" y="0"/>
                    </a:lnTo>
                    <a:lnTo>
                      <a:pt x="82" y="1"/>
                    </a:lnTo>
                    <a:lnTo>
                      <a:pt x="82" y="2"/>
                    </a:lnTo>
                    <a:lnTo>
                      <a:pt x="81" y="3"/>
                    </a:lnTo>
                    <a:lnTo>
                      <a:pt x="82" y="7"/>
                    </a:lnTo>
                    <a:lnTo>
                      <a:pt x="82" y="9"/>
                    </a:lnTo>
                    <a:lnTo>
                      <a:pt x="80" y="8"/>
                    </a:lnTo>
                    <a:lnTo>
                      <a:pt x="79" y="6"/>
                    </a:lnTo>
                    <a:lnTo>
                      <a:pt x="40" y="8"/>
                    </a:lnTo>
                    <a:lnTo>
                      <a:pt x="39" y="7"/>
                    </a:lnTo>
                    <a:lnTo>
                      <a:pt x="39" y="6"/>
                    </a:lnTo>
                    <a:lnTo>
                      <a:pt x="38" y="4"/>
                    </a:lnTo>
                    <a:lnTo>
                      <a:pt x="38" y="3"/>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86" name="Freeform 105"/>
              <p:cNvSpPr>
                <a:spLocks/>
              </p:cNvSpPr>
              <p:nvPr/>
            </p:nvSpPr>
            <p:spPr bwMode="auto">
              <a:xfrm>
                <a:off x="3433" y="2298"/>
                <a:ext cx="344" cy="302"/>
              </a:xfrm>
              <a:custGeom>
                <a:avLst/>
                <a:gdLst>
                  <a:gd name="T0" fmla="*/ 0 w 67"/>
                  <a:gd name="T1" fmla="*/ 15 h 62"/>
                  <a:gd name="T2" fmla="*/ 308 w 67"/>
                  <a:gd name="T3" fmla="*/ 0 h 62"/>
                  <a:gd name="T4" fmla="*/ 308 w 67"/>
                  <a:gd name="T5" fmla="*/ 5 h 62"/>
                  <a:gd name="T6" fmla="*/ 313 w 67"/>
                  <a:gd name="T7" fmla="*/ 10 h 62"/>
                  <a:gd name="T8" fmla="*/ 318 w 67"/>
                  <a:gd name="T9" fmla="*/ 15 h 62"/>
                  <a:gd name="T10" fmla="*/ 313 w 67"/>
                  <a:gd name="T11" fmla="*/ 24 h 62"/>
                  <a:gd name="T12" fmla="*/ 308 w 67"/>
                  <a:gd name="T13" fmla="*/ 29 h 62"/>
                  <a:gd name="T14" fmla="*/ 298 w 67"/>
                  <a:gd name="T15" fmla="*/ 39 h 62"/>
                  <a:gd name="T16" fmla="*/ 298 w 67"/>
                  <a:gd name="T17" fmla="*/ 44 h 62"/>
                  <a:gd name="T18" fmla="*/ 344 w 67"/>
                  <a:gd name="T19" fmla="*/ 44 h 62"/>
                  <a:gd name="T20" fmla="*/ 344 w 67"/>
                  <a:gd name="T21" fmla="*/ 44 h 62"/>
                  <a:gd name="T22" fmla="*/ 344 w 67"/>
                  <a:gd name="T23" fmla="*/ 49 h 62"/>
                  <a:gd name="T24" fmla="*/ 339 w 67"/>
                  <a:gd name="T25" fmla="*/ 58 h 62"/>
                  <a:gd name="T26" fmla="*/ 334 w 67"/>
                  <a:gd name="T27" fmla="*/ 63 h 62"/>
                  <a:gd name="T28" fmla="*/ 329 w 67"/>
                  <a:gd name="T29" fmla="*/ 83 h 62"/>
                  <a:gd name="T30" fmla="*/ 318 w 67"/>
                  <a:gd name="T31" fmla="*/ 93 h 62"/>
                  <a:gd name="T32" fmla="*/ 318 w 67"/>
                  <a:gd name="T33" fmla="*/ 107 h 62"/>
                  <a:gd name="T34" fmla="*/ 318 w 67"/>
                  <a:gd name="T35" fmla="*/ 122 h 62"/>
                  <a:gd name="T36" fmla="*/ 318 w 67"/>
                  <a:gd name="T37" fmla="*/ 122 h 62"/>
                  <a:gd name="T38" fmla="*/ 308 w 67"/>
                  <a:gd name="T39" fmla="*/ 127 h 62"/>
                  <a:gd name="T40" fmla="*/ 308 w 67"/>
                  <a:gd name="T41" fmla="*/ 132 h 62"/>
                  <a:gd name="T42" fmla="*/ 293 w 67"/>
                  <a:gd name="T43" fmla="*/ 141 h 62"/>
                  <a:gd name="T44" fmla="*/ 293 w 67"/>
                  <a:gd name="T45" fmla="*/ 156 h 62"/>
                  <a:gd name="T46" fmla="*/ 293 w 67"/>
                  <a:gd name="T47" fmla="*/ 170 h 62"/>
                  <a:gd name="T48" fmla="*/ 288 w 67"/>
                  <a:gd name="T49" fmla="*/ 175 h 62"/>
                  <a:gd name="T50" fmla="*/ 277 w 67"/>
                  <a:gd name="T51" fmla="*/ 185 h 62"/>
                  <a:gd name="T52" fmla="*/ 267 w 67"/>
                  <a:gd name="T53" fmla="*/ 195 h 62"/>
                  <a:gd name="T54" fmla="*/ 262 w 67"/>
                  <a:gd name="T55" fmla="*/ 200 h 62"/>
                  <a:gd name="T56" fmla="*/ 262 w 67"/>
                  <a:gd name="T57" fmla="*/ 209 h 62"/>
                  <a:gd name="T58" fmla="*/ 257 w 67"/>
                  <a:gd name="T59" fmla="*/ 219 h 62"/>
                  <a:gd name="T60" fmla="*/ 257 w 67"/>
                  <a:gd name="T61" fmla="*/ 224 h 62"/>
                  <a:gd name="T62" fmla="*/ 252 w 67"/>
                  <a:gd name="T63" fmla="*/ 239 h 62"/>
                  <a:gd name="T64" fmla="*/ 246 w 67"/>
                  <a:gd name="T65" fmla="*/ 248 h 62"/>
                  <a:gd name="T66" fmla="*/ 252 w 67"/>
                  <a:gd name="T67" fmla="*/ 263 h 62"/>
                  <a:gd name="T68" fmla="*/ 257 w 67"/>
                  <a:gd name="T69" fmla="*/ 268 h 62"/>
                  <a:gd name="T70" fmla="*/ 257 w 67"/>
                  <a:gd name="T71" fmla="*/ 278 h 62"/>
                  <a:gd name="T72" fmla="*/ 257 w 67"/>
                  <a:gd name="T73" fmla="*/ 278 h 62"/>
                  <a:gd name="T74" fmla="*/ 257 w 67"/>
                  <a:gd name="T75" fmla="*/ 283 h 62"/>
                  <a:gd name="T76" fmla="*/ 257 w 67"/>
                  <a:gd name="T77" fmla="*/ 283 h 62"/>
                  <a:gd name="T78" fmla="*/ 252 w 67"/>
                  <a:gd name="T79" fmla="*/ 292 h 62"/>
                  <a:gd name="T80" fmla="*/ 257 w 67"/>
                  <a:gd name="T81" fmla="*/ 297 h 62"/>
                  <a:gd name="T82" fmla="*/ 41 w 67"/>
                  <a:gd name="T83" fmla="*/ 302 h 62"/>
                  <a:gd name="T84" fmla="*/ 41 w 67"/>
                  <a:gd name="T85" fmla="*/ 258 h 62"/>
                  <a:gd name="T86" fmla="*/ 31 w 67"/>
                  <a:gd name="T87" fmla="*/ 253 h 62"/>
                  <a:gd name="T88" fmla="*/ 21 w 67"/>
                  <a:gd name="T89" fmla="*/ 258 h 62"/>
                  <a:gd name="T90" fmla="*/ 21 w 67"/>
                  <a:gd name="T91" fmla="*/ 258 h 62"/>
                  <a:gd name="T92" fmla="*/ 10 w 67"/>
                  <a:gd name="T93" fmla="*/ 248 h 62"/>
                  <a:gd name="T94" fmla="*/ 10 w 67"/>
                  <a:gd name="T95" fmla="*/ 107 h 62"/>
                  <a:gd name="T96" fmla="*/ 0 w 67"/>
                  <a:gd name="T97" fmla="*/ 15 h 62"/>
                  <a:gd name="T98" fmla="*/ 0 w 67"/>
                  <a:gd name="T99" fmla="*/ 15 h 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7"/>
                  <a:gd name="T151" fmla="*/ 0 h 62"/>
                  <a:gd name="T152" fmla="*/ 67 w 67"/>
                  <a:gd name="T153" fmla="*/ 62 h 6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7" h="62">
                    <a:moveTo>
                      <a:pt x="0" y="3"/>
                    </a:moveTo>
                    <a:lnTo>
                      <a:pt x="60" y="0"/>
                    </a:lnTo>
                    <a:lnTo>
                      <a:pt x="60" y="1"/>
                    </a:lnTo>
                    <a:lnTo>
                      <a:pt x="61" y="2"/>
                    </a:lnTo>
                    <a:lnTo>
                      <a:pt x="62" y="3"/>
                    </a:lnTo>
                    <a:lnTo>
                      <a:pt x="61" y="5"/>
                    </a:lnTo>
                    <a:lnTo>
                      <a:pt x="60" y="6"/>
                    </a:lnTo>
                    <a:lnTo>
                      <a:pt x="58" y="8"/>
                    </a:lnTo>
                    <a:lnTo>
                      <a:pt x="58" y="9"/>
                    </a:lnTo>
                    <a:lnTo>
                      <a:pt x="67" y="9"/>
                    </a:lnTo>
                    <a:lnTo>
                      <a:pt x="67" y="10"/>
                    </a:lnTo>
                    <a:lnTo>
                      <a:pt x="66" y="12"/>
                    </a:lnTo>
                    <a:lnTo>
                      <a:pt x="65" y="13"/>
                    </a:lnTo>
                    <a:lnTo>
                      <a:pt x="64" y="17"/>
                    </a:lnTo>
                    <a:lnTo>
                      <a:pt x="62" y="19"/>
                    </a:lnTo>
                    <a:lnTo>
                      <a:pt x="62" y="22"/>
                    </a:lnTo>
                    <a:lnTo>
                      <a:pt x="62" y="25"/>
                    </a:lnTo>
                    <a:lnTo>
                      <a:pt x="60" y="26"/>
                    </a:lnTo>
                    <a:lnTo>
                      <a:pt x="60" y="27"/>
                    </a:lnTo>
                    <a:lnTo>
                      <a:pt x="57" y="29"/>
                    </a:lnTo>
                    <a:lnTo>
                      <a:pt x="57" y="32"/>
                    </a:lnTo>
                    <a:lnTo>
                      <a:pt x="57" y="35"/>
                    </a:lnTo>
                    <a:lnTo>
                      <a:pt x="56" y="36"/>
                    </a:lnTo>
                    <a:lnTo>
                      <a:pt x="54" y="38"/>
                    </a:lnTo>
                    <a:lnTo>
                      <a:pt x="52" y="40"/>
                    </a:lnTo>
                    <a:lnTo>
                      <a:pt x="51" y="41"/>
                    </a:lnTo>
                    <a:lnTo>
                      <a:pt x="51" y="43"/>
                    </a:lnTo>
                    <a:lnTo>
                      <a:pt x="50" y="45"/>
                    </a:lnTo>
                    <a:lnTo>
                      <a:pt x="50" y="46"/>
                    </a:lnTo>
                    <a:lnTo>
                      <a:pt x="49" y="49"/>
                    </a:lnTo>
                    <a:lnTo>
                      <a:pt x="48" y="51"/>
                    </a:lnTo>
                    <a:lnTo>
                      <a:pt x="49" y="54"/>
                    </a:lnTo>
                    <a:lnTo>
                      <a:pt x="50" y="55"/>
                    </a:lnTo>
                    <a:lnTo>
                      <a:pt x="50" y="57"/>
                    </a:lnTo>
                    <a:lnTo>
                      <a:pt x="50" y="58"/>
                    </a:lnTo>
                    <a:lnTo>
                      <a:pt x="49" y="60"/>
                    </a:lnTo>
                    <a:lnTo>
                      <a:pt x="50" y="61"/>
                    </a:lnTo>
                    <a:lnTo>
                      <a:pt x="8" y="62"/>
                    </a:lnTo>
                    <a:lnTo>
                      <a:pt x="8" y="53"/>
                    </a:lnTo>
                    <a:lnTo>
                      <a:pt x="6" y="52"/>
                    </a:lnTo>
                    <a:lnTo>
                      <a:pt x="4" y="53"/>
                    </a:lnTo>
                    <a:lnTo>
                      <a:pt x="2" y="51"/>
                    </a:lnTo>
                    <a:lnTo>
                      <a:pt x="2" y="22"/>
                    </a:lnTo>
                    <a:lnTo>
                      <a:pt x="0" y="3"/>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87" name="Freeform 106"/>
              <p:cNvSpPr>
                <a:spLocks/>
              </p:cNvSpPr>
              <p:nvPr/>
            </p:nvSpPr>
            <p:spPr bwMode="auto">
              <a:xfrm>
                <a:off x="1491" y="1614"/>
                <a:ext cx="553" cy="897"/>
              </a:xfrm>
              <a:custGeom>
                <a:avLst/>
                <a:gdLst>
                  <a:gd name="T0" fmla="*/ 312 w 108"/>
                  <a:gd name="T1" fmla="*/ 873 h 184"/>
                  <a:gd name="T2" fmla="*/ 312 w 108"/>
                  <a:gd name="T3" fmla="*/ 863 h 184"/>
                  <a:gd name="T4" fmla="*/ 307 w 108"/>
                  <a:gd name="T5" fmla="*/ 853 h 184"/>
                  <a:gd name="T6" fmla="*/ 292 w 108"/>
                  <a:gd name="T7" fmla="*/ 795 h 184"/>
                  <a:gd name="T8" fmla="*/ 256 w 108"/>
                  <a:gd name="T9" fmla="*/ 761 h 184"/>
                  <a:gd name="T10" fmla="*/ 246 w 108"/>
                  <a:gd name="T11" fmla="*/ 746 h 184"/>
                  <a:gd name="T12" fmla="*/ 236 w 108"/>
                  <a:gd name="T13" fmla="*/ 731 h 184"/>
                  <a:gd name="T14" fmla="*/ 200 w 108"/>
                  <a:gd name="T15" fmla="*/ 717 h 184"/>
                  <a:gd name="T16" fmla="*/ 169 w 108"/>
                  <a:gd name="T17" fmla="*/ 687 h 184"/>
                  <a:gd name="T18" fmla="*/ 113 w 108"/>
                  <a:gd name="T19" fmla="*/ 663 h 184"/>
                  <a:gd name="T20" fmla="*/ 113 w 108"/>
                  <a:gd name="T21" fmla="*/ 644 h 184"/>
                  <a:gd name="T22" fmla="*/ 118 w 108"/>
                  <a:gd name="T23" fmla="*/ 619 h 184"/>
                  <a:gd name="T24" fmla="*/ 108 w 108"/>
                  <a:gd name="T25" fmla="*/ 595 h 184"/>
                  <a:gd name="T26" fmla="*/ 113 w 108"/>
                  <a:gd name="T27" fmla="*/ 585 h 184"/>
                  <a:gd name="T28" fmla="*/ 82 w 108"/>
                  <a:gd name="T29" fmla="*/ 531 h 184"/>
                  <a:gd name="T30" fmla="*/ 61 w 108"/>
                  <a:gd name="T31" fmla="*/ 497 h 184"/>
                  <a:gd name="T32" fmla="*/ 72 w 108"/>
                  <a:gd name="T33" fmla="*/ 468 h 184"/>
                  <a:gd name="T34" fmla="*/ 72 w 108"/>
                  <a:gd name="T35" fmla="*/ 444 h 184"/>
                  <a:gd name="T36" fmla="*/ 46 w 108"/>
                  <a:gd name="T37" fmla="*/ 419 h 184"/>
                  <a:gd name="T38" fmla="*/ 46 w 108"/>
                  <a:gd name="T39" fmla="*/ 380 h 184"/>
                  <a:gd name="T40" fmla="*/ 56 w 108"/>
                  <a:gd name="T41" fmla="*/ 366 h 184"/>
                  <a:gd name="T42" fmla="*/ 61 w 108"/>
                  <a:gd name="T43" fmla="*/ 385 h 184"/>
                  <a:gd name="T44" fmla="*/ 77 w 108"/>
                  <a:gd name="T45" fmla="*/ 380 h 184"/>
                  <a:gd name="T46" fmla="*/ 72 w 108"/>
                  <a:gd name="T47" fmla="*/ 346 h 184"/>
                  <a:gd name="T48" fmla="*/ 61 w 108"/>
                  <a:gd name="T49" fmla="*/ 356 h 184"/>
                  <a:gd name="T50" fmla="*/ 36 w 108"/>
                  <a:gd name="T51" fmla="*/ 341 h 184"/>
                  <a:gd name="T52" fmla="*/ 31 w 108"/>
                  <a:gd name="T53" fmla="*/ 297 h 184"/>
                  <a:gd name="T54" fmla="*/ 5 w 108"/>
                  <a:gd name="T55" fmla="*/ 249 h 184"/>
                  <a:gd name="T56" fmla="*/ 5 w 108"/>
                  <a:gd name="T57" fmla="*/ 224 h 184"/>
                  <a:gd name="T58" fmla="*/ 20 w 108"/>
                  <a:gd name="T59" fmla="*/ 195 h 184"/>
                  <a:gd name="T60" fmla="*/ 10 w 108"/>
                  <a:gd name="T61" fmla="*/ 156 h 184"/>
                  <a:gd name="T62" fmla="*/ 0 w 108"/>
                  <a:gd name="T63" fmla="*/ 136 h 184"/>
                  <a:gd name="T64" fmla="*/ 0 w 108"/>
                  <a:gd name="T65" fmla="*/ 117 h 184"/>
                  <a:gd name="T66" fmla="*/ 31 w 108"/>
                  <a:gd name="T67" fmla="*/ 73 h 184"/>
                  <a:gd name="T68" fmla="*/ 46 w 108"/>
                  <a:gd name="T69" fmla="*/ 49 h 184"/>
                  <a:gd name="T70" fmla="*/ 46 w 108"/>
                  <a:gd name="T71" fmla="*/ 5 h 184"/>
                  <a:gd name="T72" fmla="*/ 246 w 108"/>
                  <a:gd name="T73" fmla="*/ 312 h 184"/>
                  <a:gd name="T74" fmla="*/ 533 w 108"/>
                  <a:gd name="T75" fmla="*/ 726 h 184"/>
                  <a:gd name="T76" fmla="*/ 538 w 108"/>
                  <a:gd name="T77" fmla="*/ 746 h 184"/>
                  <a:gd name="T78" fmla="*/ 543 w 108"/>
                  <a:gd name="T79" fmla="*/ 765 h 184"/>
                  <a:gd name="T80" fmla="*/ 548 w 108"/>
                  <a:gd name="T81" fmla="*/ 780 h 184"/>
                  <a:gd name="T82" fmla="*/ 527 w 108"/>
                  <a:gd name="T83" fmla="*/ 790 h 184"/>
                  <a:gd name="T84" fmla="*/ 502 w 108"/>
                  <a:gd name="T85" fmla="*/ 839 h 184"/>
                  <a:gd name="T86" fmla="*/ 497 w 108"/>
                  <a:gd name="T87" fmla="*/ 848 h 184"/>
                  <a:gd name="T88" fmla="*/ 492 w 108"/>
                  <a:gd name="T89" fmla="*/ 868 h 184"/>
                  <a:gd name="T90" fmla="*/ 502 w 108"/>
                  <a:gd name="T91" fmla="*/ 882 h 184"/>
                  <a:gd name="T92" fmla="*/ 492 w 108"/>
                  <a:gd name="T93" fmla="*/ 897 h 1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8"/>
                  <a:gd name="T142" fmla="*/ 0 h 184"/>
                  <a:gd name="T143" fmla="*/ 108 w 108"/>
                  <a:gd name="T144" fmla="*/ 184 h 1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8" h="184">
                    <a:moveTo>
                      <a:pt x="94" y="183"/>
                    </a:moveTo>
                    <a:lnTo>
                      <a:pt x="61" y="180"/>
                    </a:lnTo>
                    <a:lnTo>
                      <a:pt x="61" y="179"/>
                    </a:lnTo>
                    <a:lnTo>
                      <a:pt x="60" y="178"/>
                    </a:lnTo>
                    <a:lnTo>
                      <a:pt x="60" y="177"/>
                    </a:lnTo>
                    <a:lnTo>
                      <a:pt x="61" y="177"/>
                    </a:lnTo>
                    <a:lnTo>
                      <a:pt x="60" y="176"/>
                    </a:lnTo>
                    <a:lnTo>
                      <a:pt x="60" y="175"/>
                    </a:lnTo>
                    <a:lnTo>
                      <a:pt x="60" y="174"/>
                    </a:lnTo>
                    <a:lnTo>
                      <a:pt x="60" y="169"/>
                    </a:lnTo>
                    <a:lnTo>
                      <a:pt x="57" y="163"/>
                    </a:lnTo>
                    <a:lnTo>
                      <a:pt x="55" y="161"/>
                    </a:lnTo>
                    <a:lnTo>
                      <a:pt x="54" y="159"/>
                    </a:lnTo>
                    <a:lnTo>
                      <a:pt x="50" y="156"/>
                    </a:lnTo>
                    <a:lnTo>
                      <a:pt x="48" y="156"/>
                    </a:lnTo>
                    <a:lnTo>
                      <a:pt x="47" y="155"/>
                    </a:lnTo>
                    <a:lnTo>
                      <a:pt x="48" y="153"/>
                    </a:lnTo>
                    <a:lnTo>
                      <a:pt x="48" y="152"/>
                    </a:lnTo>
                    <a:lnTo>
                      <a:pt x="48" y="151"/>
                    </a:lnTo>
                    <a:lnTo>
                      <a:pt x="46" y="150"/>
                    </a:lnTo>
                    <a:lnTo>
                      <a:pt x="43" y="149"/>
                    </a:lnTo>
                    <a:lnTo>
                      <a:pt x="41" y="149"/>
                    </a:lnTo>
                    <a:lnTo>
                      <a:pt x="39" y="147"/>
                    </a:lnTo>
                    <a:lnTo>
                      <a:pt x="37" y="143"/>
                    </a:lnTo>
                    <a:lnTo>
                      <a:pt x="35" y="141"/>
                    </a:lnTo>
                    <a:lnTo>
                      <a:pt x="33" y="141"/>
                    </a:lnTo>
                    <a:lnTo>
                      <a:pt x="27" y="138"/>
                    </a:lnTo>
                    <a:lnTo>
                      <a:pt x="25" y="138"/>
                    </a:lnTo>
                    <a:lnTo>
                      <a:pt x="22" y="136"/>
                    </a:lnTo>
                    <a:lnTo>
                      <a:pt x="21" y="135"/>
                    </a:lnTo>
                    <a:lnTo>
                      <a:pt x="21" y="133"/>
                    </a:lnTo>
                    <a:lnTo>
                      <a:pt x="22" y="132"/>
                    </a:lnTo>
                    <a:lnTo>
                      <a:pt x="22" y="129"/>
                    </a:lnTo>
                    <a:lnTo>
                      <a:pt x="23" y="128"/>
                    </a:lnTo>
                    <a:lnTo>
                      <a:pt x="23" y="127"/>
                    </a:lnTo>
                    <a:lnTo>
                      <a:pt x="22" y="124"/>
                    </a:lnTo>
                    <a:lnTo>
                      <a:pt x="21" y="124"/>
                    </a:lnTo>
                    <a:lnTo>
                      <a:pt x="21" y="122"/>
                    </a:lnTo>
                    <a:lnTo>
                      <a:pt x="21" y="121"/>
                    </a:lnTo>
                    <a:lnTo>
                      <a:pt x="22" y="120"/>
                    </a:lnTo>
                    <a:lnTo>
                      <a:pt x="20" y="118"/>
                    </a:lnTo>
                    <a:lnTo>
                      <a:pt x="16" y="111"/>
                    </a:lnTo>
                    <a:lnTo>
                      <a:pt x="16" y="109"/>
                    </a:lnTo>
                    <a:lnTo>
                      <a:pt x="15" y="107"/>
                    </a:lnTo>
                    <a:lnTo>
                      <a:pt x="15" y="106"/>
                    </a:lnTo>
                    <a:lnTo>
                      <a:pt x="12" y="102"/>
                    </a:lnTo>
                    <a:lnTo>
                      <a:pt x="12" y="97"/>
                    </a:lnTo>
                    <a:lnTo>
                      <a:pt x="13" y="96"/>
                    </a:lnTo>
                    <a:lnTo>
                      <a:pt x="14" y="96"/>
                    </a:lnTo>
                    <a:lnTo>
                      <a:pt x="15" y="95"/>
                    </a:lnTo>
                    <a:lnTo>
                      <a:pt x="15" y="92"/>
                    </a:lnTo>
                    <a:lnTo>
                      <a:pt x="14" y="91"/>
                    </a:lnTo>
                    <a:lnTo>
                      <a:pt x="12" y="90"/>
                    </a:lnTo>
                    <a:lnTo>
                      <a:pt x="10" y="88"/>
                    </a:lnTo>
                    <a:lnTo>
                      <a:pt x="9" y="86"/>
                    </a:lnTo>
                    <a:lnTo>
                      <a:pt x="9" y="80"/>
                    </a:lnTo>
                    <a:lnTo>
                      <a:pt x="10" y="79"/>
                    </a:lnTo>
                    <a:lnTo>
                      <a:pt x="9" y="78"/>
                    </a:lnTo>
                    <a:lnTo>
                      <a:pt x="10" y="78"/>
                    </a:lnTo>
                    <a:lnTo>
                      <a:pt x="10" y="75"/>
                    </a:lnTo>
                    <a:lnTo>
                      <a:pt x="11" y="75"/>
                    </a:lnTo>
                    <a:lnTo>
                      <a:pt x="12" y="76"/>
                    </a:lnTo>
                    <a:lnTo>
                      <a:pt x="12" y="78"/>
                    </a:lnTo>
                    <a:lnTo>
                      <a:pt x="12" y="79"/>
                    </a:lnTo>
                    <a:lnTo>
                      <a:pt x="14" y="80"/>
                    </a:lnTo>
                    <a:lnTo>
                      <a:pt x="14" y="79"/>
                    </a:lnTo>
                    <a:lnTo>
                      <a:pt x="15" y="78"/>
                    </a:lnTo>
                    <a:lnTo>
                      <a:pt x="14" y="75"/>
                    </a:lnTo>
                    <a:lnTo>
                      <a:pt x="13" y="73"/>
                    </a:lnTo>
                    <a:lnTo>
                      <a:pt x="14" y="71"/>
                    </a:lnTo>
                    <a:lnTo>
                      <a:pt x="13" y="70"/>
                    </a:lnTo>
                    <a:lnTo>
                      <a:pt x="12" y="72"/>
                    </a:lnTo>
                    <a:lnTo>
                      <a:pt x="12" y="73"/>
                    </a:lnTo>
                    <a:lnTo>
                      <a:pt x="11" y="74"/>
                    </a:lnTo>
                    <a:lnTo>
                      <a:pt x="9" y="73"/>
                    </a:lnTo>
                    <a:lnTo>
                      <a:pt x="7" y="70"/>
                    </a:lnTo>
                    <a:lnTo>
                      <a:pt x="5" y="69"/>
                    </a:lnTo>
                    <a:lnTo>
                      <a:pt x="6" y="68"/>
                    </a:lnTo>
                    <a:lnTo>
                      <a:pt x="6" y="61"/>
                    </a:lnTo>
                    <a:lnTo>
                      <a:pt x="4" y="59"/>
                    </a:lnTo>
                    <a:lnTo>
                      <a:pt x="3" y="56"/>
                    </a:lnTo>
                    <a:lnTo>
                      <a:pt x="1" y="51"/>
                    </a:lnTo>
                    <a:lnTo>
                      <a:pt x="2" y="49"/>
                    </a:lnTo>
                    <a:lnTo>
                      <a:pt x="1" y="48"/>
                    </a:lnTo>
                    <a:lnTo>
                      <a:pt x="1" y="46"/>
                    </a:lnTo>
                    <a:lnTo>
                      <a:pt x="2" y="43"/>
                    </a:lnTo>
                    <a:lnTo>
                      <a:pt x="3" y="41"/>
                    </a:lnTo>
                    <a:lnTo>
                      <a:pt x="4" y="40"/>
                    </a:lnTo>
                    <a:lnTo>
                      <a:pt x="3" y="36"/>
                    </a:lnTo>
                    <a:lnTo>
                      <a:pt x="2" y="33"/>
                    </a:lnTo>
                    <a:lnTo>
                      <a:pt x="2" y="32"/>
                    </a:lnTo>
                    <a:lnTo>
                      <a:pt x="1" y="31"/>
                    </a:lnTo>
                    <a:lnTo>
                      <a:pt x="0" y="30"/>
                    </a:lnTo>
                    <a:lnTo>
                      <a:pt x="0" y="28"/>
                    </a:lnTo>
                    <a:lnTo>
                      <a:pt x="0" y="26"/>
                    </a:lnTo>
                    <a:lnTo>
                      <a:pt x="0" y="24"/>
                    </a:lnTo>
                    <a:lnTo>
                      <a:pt x="2" y="21"/>
                    </a:lnTo>
                    <a:lnTo>
                      <a:pt x="6" y="16"/>
                    </a:lnTo>
                    <a:lnTo>
                      <a:pt x="6" y="15"/>
                    </a:lnTo>
                    <a:lnTo>
                      <a:pt x="7" y="13"/>
                    </a:lnTo>
                    <a:lnTo>
                      <a:pt x="8" y="12"/>
                    </a:lnTo>
                    <a:lnTo>
                      <a:pt x="9" y="10"/>
                    </a:lnTo>
                    <a:lnTo>
                      <a:pt x="9" y="5"/>
                    </a:lnTo>
                    <a:lnTo>
                      <a:pt x="8" y="3"/>
                    </a:lnTo>
                    <a:lnTo>
                      <a:pt x="9" y="1"/>
                    </a:lnTo>
                    <a:lnTo>
                      <a:pt x="10" y="0"/>
                    </a:lnTo>
                    <a:lnTo>
                      <a:pt x="61" y="13"/>
                    </a:lnTo>
                    <a:lnTo>
                      <a:pt x="48" y="64"/>
                    </a:lnTo>
                    <a:lnTo>
                      <a:pt x="104" y="146"/>
                    </a:lnTo>
                    <a:lnTo>
                      <a:pt x="104" y="148"/>
                    </a:lnTo>
                    <a:lnTo>
                      <a:pt x="104" y="149"/>
                    </a:lnTo>
                    <a:lnTo>
                      <a:pt x="104" y="150"/>
                    </a:lnTo>
                    <a:lnTo>
                      <a:pt x="105" y="152"/>
                    </a:lnTo>
                    <a:lnTo>
                      <a:pt x="105" y="153"/>
                    </a:lnTo>
                    <a:lnTo>
                      <a:pt x="105" y="155"/>
                    </a:lnTo>
                    <a:lnTo>
                      <a:pt x="106" y="157"/>
                    </a:lnTo>
                    <a:lnTo>
                      <a:pt x="107" y="158"/>
                    </a:lnTo>
                    <a:lnTo>
                      <a:pt x="108" y="160"/>
                    </a:lnTo>
                    <a:lnTo>
                      <a:pt x="107" y="160"/>
                    </a:lnTo>
                    <a:lnTo>
                      <a:pt x="105" y="161"/>
                    </a:lnTo>
                    <a:lnTo>
                      <a:pt x="103" y="162"/>
                    </a:lnTo>
                    <a:lnTo>
                      <a:pt x="102" y="164"/>
                    </a:lnTo>
                    <a:lnTo>
                      <a:pt x="100" y="169"/>
                    </a:lnTo>
                    <a:lnTo>
                      <a:pt x="98" y="172"/>
                    </a:lnTo>
                    <a:lnTo>
                      <a:pt x="96" y="172"/>
                    </a:lnTo>
                    <a:lnTo>
                      <a:pt x="96" y="173"/>
                    </a:lnTo>
                    <a:lnTo>
                      <a:pt x="97" y="174"/>
                    </a:lnTo>
                    <a:lnTo>
                      <a:pt x="96" y="175"/>
                    </a:lnTo>
                    <a:lnTo>
                      <a:pt x="96" y="177"/>
                    </a:lnTo>
                    <a:lnTo>
                      <a:pt x="96" y="178"/>
                    </a:lnTo>
                    <a:lnTo>
                      <a:pt x="98" y="180"/>
                    </a:lnTo>
                    <a:lnTo>
                      <a:pt x="99" y="181"/>
                    </a:lnTo>
                    <a:lnTo>
                      <a:pt x="98" y="181"/>
                    </a:lnTo>
                    <a:lnTo>
                      <a:pt x="98" y="183"/>
                    </a:lnTo>
                    <a:lnTo>
                      <a:pt x="97" y="184"/>
                    </a:lnTo>
                    <a:lnTo>
                      <a:pt x="96" y="184"/>
                    </a:lnTo>
                    <a:lnTo>
                      <a:pt x="94" y="183"/>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88" name="Freeform 107"/>
              <p:cNvSpPr>
                <a:spLocks/>
              </p:cNvSpPr>
              <p:nvPr/>
            </p:nvSpPr>
            <p:spPr bwMode="auto">
              <a:xfrm>
                <a:off x="2356" y="1545"/>
                <a:ext cx="483" cy="381"/>
              </a:xfrm>
              <a:custGeom>
                <a:avLst/>
                <a:gdLst>
                  <a:gd name="T0" fmla="*/ 452 w 94"/>
                  <a:gd name="T1" fmla="*/ 381 h 78"/>
                  <a:gd name="T2" fmla="*/ 468 w 94"/>
                  <a:gd name="T3" fmla="*/ 215 h 78"/>
                  <a:gd name="T4" fmla="*/ 483 w 94"/>
                  <a:gd name="T5" fmla="*/ 49 h 78"/>
                  <a:gd name="T6" fmla="*/ 51 w 94"/>
                  <a:gd name="T7" fmla="*/ 0 h 78"/>
                  <a:gd name="T8" fmla="*/ 46 w 94"/>
                  <a:gd name="T9" fmla="*/ 39 h 78"/>
                  <a:gd name="T10" fmla="*/ 15 w 94"/>
                  <a:gd name="T11" fmla="*/ 244 h 78"/>
                  <a:gd name="T12" fmla="*/ 10 w 94"/>
                  <a:gd name="T13" fmla="*/ 244 h 78"/>
                  <a:gd name="T14" fmla="*/ 0 w 94"/>
                  <a:gd name="T15" fmla="*/ 327 h 78"/>
                  <a:gd name="T16" fmla="*/ 128 w 94"/>
                  <a:gd name="T17" fmla="*/ 347 h 78"/>
                  <a:gd name="T18" fmla="*/ 452 w 94"/>
                  <a:gd name="T19" fmla="*/ 381 h 78"/>
                  <a:gd name="T20" fmla="*/ 452 w 94"/>
                  <a:gd name="T21" fmla="*/ 381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4"/>
                  <a:gd name="T34" fmla="*/ 0 h 78"/>
                  <a:gd name="T35" fmla="*/ 94 w 94"/>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4" h="78">
                    <a:moveTo>
                      <a:pt x="88" y="78"/>
                    </a:moveTo>
                    <a:lnTo>
                      <a:pt x="91" y="44"/>
                    </a:lnTo>
                    <a:lnTo>
                      <a:pt x="94" y="10"/>
                    </a:lnTo>
                    <a:lnTo>
                      <a:pt x="10" y="0"/>
                    </a:lnTo>
                    <a:lnTo>
                      <a:pt x="9" y="8"/>
                    </a:lnTo>
                    <a:lnTo>
                      <a:pt x="3" y="50"/>
                    </a:lnTo>
                    <a:lnTo>
                      <a:pt x="2" y="50"/>
                    </a:lnTo>
                    <a:lnTo>
                      <a:pt x="0" y="67"/>
                    </a:lnTo>
                    <a:lnTo>
                      <a:pt x="25" y="71"/>
                    </a:lnTo>
                    <a:lnTo>
                      <a:pt x="88" y="78"/>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589" name="Freeform 108"/>
              <p:cNvSpPr>
                <a:spLocks/>
              </p:cNvSpPr>
              <p:nvPr/>
            </p:nvSpPr>
            <p:spPr bwMode="auto">
              <a:xfrm>
                <a:off x="2434" y="1892"/>
                <a:ext cx="508" cy="375"/>
              </a:xfrm>
              <a:custGeom>
                <a:avLst/>
                <a:gdLst>
                  <a:gd name="T0" fmla="*/ 0 w 99"/>
                  <a:gd name="T1" fmla="*/ 326 h 77"/>
                  <a:gd name="T2" fmla="*/ 51 w 99"/>
                  <a:gd name="T3" fmla="*/ 0 h 77"/>
                  <a:gd name="T4" fmla="*/ 375 w 99"/>
                  <a:gd name="T5" fmla="*/ 34 h 77"/>
                  <a:gd name="T6" fmla="*/ 508 w 99"/>
                  <a:gd name="T7" fmla="*/ 44 h 77"/>
                  <a:gd name="T8" fmla="*/ 503 w 99"/>
                  <a:gd name="T9" fmla="*/ 127 h 77"/>
                  <a:gd name="T10" fmla="*/ 487 w 99"/>
                  <a:gd name="T11" fmla="*/ 375 h 77"/>
                  <a:gd name="T12" fmla="*/ 421 w 99"/>
                  <a:gd name="T13" fmla="*/ 370 h 77"/>
                  <a:gd name="T14" fmla="*/ 0 w 99"/>
                  <a:gd name="T15" fmla="*/ 326 h 77"/>
                  <a:gd name="T16" fmla="*/ 0 w 99"/>
                  <a:gd name="T17" fmla="*/ 326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
                  <a:gd name="T28" fmla="*/ 0 h 77"/>
                  <a:gd name="T29" fmla="*/ 99 w 9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 h="77">
                    <a:moveTo>
                      <a:pt x="0" y="67"/>
                    </a:moveTo>
                    <a:lnTo>
                      <a:pt x="10" y="0"/>
                    </a:lnTo>
                    <a:lnTo>
                      <a:pt x="73" y="7"/>
                    </a:lnTo>
                    <a:lnTo>
                      <a:pt x="99" y="9"/>
                    </a:lnTo>
                    <a:lnTo>
                      <a:pt x="98" y="26"/>
                    </a:lnTo>
                    <a:lnTo>
                      <a:pt x="95" y="77"/>
                    </a:lnTo>
                    <a:lnTo>
                      <a:pt x="82" y="76"/>
                    </a:lnTo>
                    <a:lnTo>
                      <a:pt x="0" y="67"/>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590" name="Freeform 109"/>
              <p:cNvSpPr>
                <a:spLocks/>
              </p:cNvSpPr>
              <p:nvPr/>
            </p:nvSpPr>
            <p:spPr bwMode="auto">
              <a:xfrm>
                <a:off x="2368" y="2218"/>
                <a:ext cx="485" cy="478"/>
              </a:xfrm>
              <a:custGeom>
                <a:avLst/>
                <a:gdLst>
                  <a:gd name="T0" fmla="*/ 66 w 95"/>
                  <a:gd name="T1" fmla="*/ 0 h 98"/>
                  <a:gd name="T2" fmla="*/ 0 w 95"/>
                  <a:gd name="T3" fmla="*/ 468 h 98"/>
                  <a:gd name="T4" fmla="*/ 0 w 95"/>
                  <a:gd name="T5" fmla="*/ 468 h 98"/>
                  <a:gd name="T6" fmla="*/ 61 w 95"/>
                  <a:gd name="T7" fmla="*/ 478 h 98"/>
                  <a:gd name="T8" fmla="*/ 66 w 95"/>
                  <a:gd name="T9" fmla="*/ 439 h 98"/>
                  <a:gd name="T10" fmla="*/ 189 w 95"/>
                  <a:gd name="T11" fmla="*/ 454 h 98"/>
                  <a:gd name="T12" fmla="*/ 189 w 95"/>
                  <a:gd name="T13" fmla="*/ 454 h 98"/>
                  <a:gd name="T14" fmla="*/ 184 w 95"/>
                  <a:gd name="T15" fmla="*/ 449 h 98"/>
                  <a:gd name="T16" fmla="*/ 189 w 95"/>
                  <a:gd name="T17" fmla="*/ 444 h 98"/>
                  <a:gd name="T18" fmla="*/ 184 w 95"/>
                  <a:gd name="T19" fmla="*/ 439 h 98"/>
                  <a:gd name="T20" fmla="*/ 184 w 95"/>
                  <a:gd name="T21" fmla="*/ 439 h 98"/>
                  <a:gd name="T22" fmla="*/ 184 w 95"/>
                  <a:gd name="T23" fmla="*/ 439 h 98"/>
                  <a:gd name="T24" fmla="*/ 444 w 95"/>
                  <a:gd name="T25" fmla="*/ 458 h 98"/>
                  <a:gd name="T26" fmla="*/ 475 w 95"/>
                  <a:gd name="T27" fmla="*/ 88 h 98"/>
                  <a:gd name="T28" fmla="*/ 480 w 95"/>
                  <a:gd name="T29" fmla="*/ 88 h 98"/>
                  <a:gd name="T30" fmla="*/ 485 w 95"/>
                  <a:gd name="T31" fmla="*/ 44 h 98"/>
                  <a:gd name="T32" fmla="*/ 66 w 95"/>
                  <a:gd name="T33" fmla="*/ 0 h 98"/>
                  <a:gd name="T34" fmla="*/ 66 w 95"/>
                  <a:gd name="T35" fmla="*/ 0 h 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5"/>
                  <a:gd name="T55" fmla="*/ 0 h 98"/>
                  <a:gd name="T56" fmla="*/ 95 w 95"/>
                  <a:gd name="T57" fmla="*/ 98 h 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5" h="98">
                    <a:moveTo>
                      <a:pt x="13" y="0"/>
                    </a:moveTo>
                    <a:lnTo>
                      <a:pt x="0" y="96"/>
                    </a:lnTo>
                    <a:lnTo>
                      <a:pt x="12" y="98"/>
                    </a:lnTo>
                    <a:lnTo>
                      <a:pt x="13" y="90"/>
                    </a:lnTo>
                    <a:lnTo>
                      <a:pt x="37" y="93"/>
                    </a:lnTo>
                    <a:lnTo>
                      <a:pt x="36" y="92"/>
                    </a:lnTo>
                    <a:lnTo>
                      <a:pt x="37" y="91"/>
                    </a:lnTo>
                    <a:lnTo>
                      <a:pt x="36" y="90"/>
                    </a:lnTo>
                    <a:lnTo>
                      <a:pt x="87" y="94"/>
                    </a:lnTo>
                    <a:lnTo>
                      <a:pt x="93" y="18"/>
                    </a:lnTo>
                    <a:lnTo>
                      <a:pt x="94" y="18"/>
                    </a:lnTo>
                    <a:lnTo>
                      <a:pt x="95" y="9"/>
                    </a:lnTo>
                    <a:lnTo>
                      <a:pt x="13" y="0"/>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591" name="Freeform 110"/>
              <p:cNvSpPr>
                <a:spLocks/>
              </p:cNvSpPr>
              <p:nvPr/>
            </p:nvSpPr>
            <p:spPr bwMode="auto">
              <a:xfrm>
                <a:off x="2552" y="2306"/>
                <a:ext cx="969" cy="898"/>
              </a:xfrm>
              <a:custGeom>
                <a:avLst/>
                <a:gdLst>
                  <a:gd name="T0" fmla="*/ 877 w 189"/>
                  <a:gd name="T1" fmla="*/ 244 h 184"/>
                  <a:gd name="T2" fmla="*/ 815 w 189"/>
                  <a:gd name="T3" fmla="*/ 229 h 184"/>
                  <a:gd name="T4" fmla="*/ 774 w 189"/>
                  <a:gd name="T5" fmla="*/ 239 h 184"/>
                  <a:gd name="T6" fmla="*/ 743 w 189"/>
                  <a:gd name="T7" fmla="*/ 239 h 184"/>
                  <a:gd name="T8" fmla="*/ 733 w 189"/>
                  <a:gd name="T9" fmla="*/ 239 h 184"/>
                  <a:gd name="T10" fmla="*/ 718 w 189"/>
                  <a:gd name="T11" fmla="*/ 229 h 184"/>
                  <a:gd name="T12" fmla="*/ 702 w 189"/>
                  <a:gd name="T13" fmla="*/ 249 h 184"/>
                  <a:gd name="T14" fmla="*/ 692 w 189"/>
                  <a:gd name="T15" fmla="*/ 234 h 184"/>
                  <a:gd name="T16" fmla="*/ 661 w 189"/>
                  <a:gd name="T17" fmla="*/ 229 h 184"/>
                  <a:gd name="T18" fmla="*/ 641 w 189"/>
                  <a:gd name="T19" fmla="*/ 225 h 184"/>
                  <a:gd name="T20" fmla="*/ 610 w 189"/>
                  <a:gd name="T21" fmla="*/ 215 h 184"/>
                  <a:gd name="T22" fmla="*/ 590 w 189"/>
                  <a:gd name="T23" fmla="*/ 210 h 184"/>
                  <a:gd name="T24" fmla="*/ 559 w 189"/>
                  <a:gd name="T25" fmla="*/ 200 h 184"/>
                  <a:gd name="T26" fmla="*/ 543 w 189"/>
                  <a:gd name="T27" fmla="*/ 185 h 184"/>
                  <a:gd name="T28" fmla="*/ 513 w 189"/>
                  <a:gd name="T29" fmla="*/ 176 h 184"/>
                  <a:gd name="T30" fmla="*/ 297 w 189"/>
                  <a:gd name="T31" fmla="*/ 0 h 184"/>
                  <a:gd name="T32" fmla="*/ 0 w 189"/>
                  <a:gd name="T33" fmla="*/ 351 h 184"/>
                  <a:gd name="T34" fmla="*/ 5 w 189"/>
                  <a:gd name="T35" fmla="*/ 366 h 184"/>
                  <a:gd name="T36" fmla="*/ 26 w 189"/>
                  <a:gd name="T37" fmla="*/ 395 h 184"/>
                  <a:gd name="T38" fmla="*/ 118 w 189"/>
                  <a:gd name="T39" fmla="*/ 483 h 184"/>
                  <a:gd name="T40" fmla="*/ 128 w 189"/>
                  <a:gd name="T41" fmla="*/ 508 h 184"/>
                  <a:gd name="T42" fmla="*/ 195 w 189"/>
                  <a:gd name="T43" fmla="*/ 600 h 184"/>
                  <a:gd name="T44" fmla="*/ 251 w 189"/>
                  <a:gd name="T45" fmla="*/ 610 h 184"/>
                  <a:gd name="T46" fmla="*/ 287 w 189"/>
                  <a:gd name="T47" fmla="*/ 556 h 184"/>
                  <a:gd name="T48" fmla="*/ 308 w 189"/>
                  <a:gd name="T49" fmla="*/ 551 h 184"/>
                  <a:gd name="T50" fmla="*/ 344 w 189"/>
                  <a:gd name="T51" fmla="*/ 561 h 184"/>
                  <a:gd name="T52" fmla="*/ 385 w 189"/>
                  <a:gd name="T53" fmla="*/ 581 h 184"/>
                  <a:gd name="T54" fmla="*/ 395 w 189"/>
                  <a:gd name="T55" fmla="*/ 591 h 184"/>
                  <a:gd name="T56" fmla="*/ 426 w 189"/>
                  <a:gd name="T57" fmla="*/ 630 h 184"/>
                  <a:gd name="T58" fmla="*/ 482 w 189"/>
                  <a:gd name="T59" fmla="*/ 727 h 184"/>
                  <a:gd name="T60" fmla="*/ 513 w 189"/>
                  <a:gd name="T61" fmla="*/ 756 h 184"/>
                  <a:gd name="T62" fmla="*/ 523 w 189"/>
                  <a:gd name="T63" fmla="*/ 805 h 184"/>
                  <a:gd name="T64" fmla="*/ 569 w 189"/>
                  <a:gd name="T65" fmla="*/ 859 h 184"/>
                  <a:gd name="T66" fmla="*/ 646 w 189"/>
                  <a:gd name="T67" fmla="*/ 883 h 184"/>
                  <a:gd name="T68" fmla="*/ 692 w 189"/>
                  <a:gd name="T69" fmla="*/ 888 h 184"/>
                  <a:gd name="T70" fmla="*/ 687 w 189"/>
                  <a:gd name="T71" fmla="*/ 878 h 184"/>
                  <a:gd name="T72" fmla="*/ 672 w 189"/>
                  <a:gd name="T73" fmla="*/ 791 h 184"/>
                  <a:gd name="T74" fmla="*/ 667 w 189"/>
                  <a:gd name="T75" fmla="*/ 781 h 184"/>
                  <a:gd name="T76" fmla="*/ 682 w 189"/>
                  <a:gd name="T77" fmla="*/ 747 h 184"/>
                  <a:gd name="T78" fmla="*/ 687 w 189"/>
                  <a:gd name="T79" fmla="*/ 737 h 184"/>
                  <a:gd name="T80" fmla="*/ 702 w 189"/>
                  <a:gd name="T81" fmla="*/ 708 h 184"/>
                  <a:gd name="T82" fmla="*/ 713 w 189"/>
                  <a:gd name="T83" fmla="*/ 708 h 184"/>
                  <a:gd name="T84" fmla="*/ 723 w 189"/>
                  <a:gd name="T85" fmla="*/ 693 h 184"/>
                  <a:gd name="T86" fmla="*/ 733 w 189"/>
                  <a:gd name="T87" fmla="*/ 693 h 184"/>
                  <a:gd name="T88" fmla="*/ 754 w 189"/>
                  <a:gd name="T89" fmla="*/ 683 h 184"/>
                  <a:gd name="T90" fmla="*/ 764 w 189"/>
                  <a:gd name="T91" fmla="*/ 664 h 184"/>
                  <a:gd name="T92" fmla="*/ 769 w 189"/>
                  <a:gd name="T93" fmla="*/ 674 h 184"/>
                  <a:gd name="T94" fmla="*/ 846 w 189"/>
                  <a:gd name="T95" fmla="*/ 634 h 184"/>
                  <a:gd name="T96" fmla="*/ 861 w 189"/>
                  <a:gd name="T97" fmla="*/ 591 h 184"/>
                  <a:gd name="T98" fmla="*/ 877 w 189"/>
                  <a:gd name="T99" fmla="*/ 586 h 184"/>
                  <a:gd name="T100" fmla="*/ 928 w 189"/>
                  <a:gd name="T101" fmla="*/ 581 h 184"/>
                  <a:gd name="T102" fmla="*/ 943 w 189"/>
                  <a:gd name="T103" fmla="*/ 571 h 184"/>
                  <a:gd name="T104" fmla="*/ 948 w 189"/>
                  <a:gd name="T105" fmla="*/ 556 h 184"/>
                  <a:gd name="T106" fmla="*/ 954 w 189"/>
                  <a:gd name="T107" fmla="*/ 517 h 184"/>
                  <a:gd name="T108" fmla="*/ 964 w 189"/>
                  <a:gd name="T109" fmla="*/ 493 h 184"/>
                  <a:gd name="T110" fmla="*/ 959 w 189"/>
                  <a:gd name="T111" fmla="*/ 444 h 184"/>
                  <a:gd name="T112" fmla="*/ 948 w 189"/>
                  <a:gd name="T113" fmla="*/ 429 h 184"/>
                  <a:gd name="T114" fmla="*/ 943 w 189"/>
                  <a:gd name="T115" fmla="*/ 400 h 184"/>
                  <a:gd name="T116" fmla="*/ 923 w 189"/>
                  <a:gd name="T117" fmla="*/ 259 h 184"/>
                  <a:gd name="T118" fmla="*/ 892 w 189"/>
                  <a:gd name="T119" fmla="*/ 249 h 18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89"/>
                  <a:gd name="T181" fmla="*/ 0 h 184"/>
                  <a:gd name="T182" fmla="*/ 189 w 189"/>
                  <a:gd name="T183" fmla="*/ 184 h 18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89" h="184">
                    <a:moveTo>
                      <a:pt x="174" y="51"/>
                    </a:moveTo>
                    <a:lnTo>
                      <a:pt x="173" y="51"/>
                    </a:lnTo>
                    <a:lnTo>
                      <a:pt x="172" y="51"/>
                    </a:lnTo>
                    <a:lnTo>
                      <a:pt x="171" y="50"/>
                    </a:lnTo>
                    <a:lnTo>
                      <a:pt x="165" y="47"/>
                    </a:lnTo>
                    <a:lnTo>
                      <a:pt x="164" y="47"/>
                    </a:lnTo>
                    <a:lnTo>
                      <a:pt x="162" y="48"/>
                    </a:lnTo>
                    <a:lnTo>
                      <a:pt x="159" y="47"/>
                    </a:lnTo>
                    <a:lnTo>
                      <a:pt x="158" y="47"/>
                    </a:lnTo>
                    <a:lnTo>
                      <a:pt x="157" y="47"/>
                    </a:lnTo>
                    <a:lnTo>
                      <a:pt x="154" y="48"/>
                    </a:lnTo>
                    <a:lnTo>
                      <a:pt x="151" y="49"/>
                    </a:lnTo>
                    <a:lnTo>
                      <a:pt x="150" y="49"/>
                    </a:lnTo>
                    <a:lnTo>
                      <a:pt x="148" y="51"/>
                    </a:lnTo>
                    <a:lnTo>
                      <a:pt x="146" y="49"/>
                    </a:lnTo>
                    <a:lnTo>
                      <a:pt x="145" y="49"/>
                    </a:lnTo>
                    <a:lnTo>
                      <a:pt x="145" y="48"/>
                    </a:lnTo>
                    <a:lnTo>
                      <a:pt x="143" y="48"/>
                    </a:lnTo>
                    <a:lnTo>
                      <a:pt x="143" y="49"/>
                    </a:lnTo>
                    <a:lnTo>
                      <a:pt x="142" y="49"/>
                    </a:lnTo>
                    <a:lnTo>
                      <a:pt x="141" y="48"/>
                    </a:lnTo>
                    <a:lnTo>
                      <a:pt x="140" y="47"/>
                    </a:lnTo>
                    <a:lnTo>
                      <a:pt x="139" y="48"/>
                    </a:lnTo>
                    <a:lnTo>
                      <a:pt x="138" y="49"/>
                    </a:lnTo>
                    <a:lnTo>
                      <a:pt x="138" y="50"/>
                    </a:lnTo>
                    <a:lnTo>
                      <a:pt x="137" y="51"/>
                    </a:lnTo>
                    <a:lnTo>
                      <a:pt x="136" y="50"/>
                    </a:lnTo>
                    <a:lnTo>
                      <a:pt x="137" y="48"/>
                    </a:lnTo>
                    <a:lnTo>
                      <a:pt x="136" y="48"/>
                    </a:lnTo>
                    <a:lnTo>
                      <a:pt x="135" y="48"/>
                    </a:lnTo>
                    <a:lnTo>
                      <a:pt x="134" y="49"/>
                    </a:lnTo>
                    <a:lnTo>
                      <a:pt x="133" y="49"/>
                    </a:lnTo>
                    <a:lnTo>
                      <a:pt x="130" y="46"/>
                    </a:lnTo>
                    <a:lnTo>
                      <a:pt x="129" y="47"/>
                    </a:lnTo>
                    <a:lnTo>
                      <a:pt x="128" y="48"/>
                    </a:lnTo>
                    <a:lnTo>
                      <a:pt x="126" y="48"/>
                    </a:lnTo>
                    <a:lnTo>
                      <a:pt x="126" y="46"/>
                    </a:lnTo>
                    <a:lnTo>
                      <a:pt x="125" y="46"/>
                    </a:lnTo>
                    <a:lnTo>
                      <a:pt x="124" y="44"/>
                    </a:lnTo>
                    <a:lnTo>
                      <a:pt x="123" y="44"/>
                    </a:lnTo>
                    <a:lnTo>
                      <a:pt x="120" y="43"/>
                    </a:lnTo>
                    <a:lnTo>
                      <a:pt x="119" y="44"/>
                    </a:lnTo>
                    <a:lnTo>
                      <a:pt x="117" y="44"/>
                    </a:lnTo>
                    <a:lnTo>
                      <a:pt x="117" y="42"/>
                    </a:lnTo>
                    <a:lnTo>
                      <a:pt x="116" y="43"/>
                    </a:lnTo>
                    <a:lnTo>
                      <a:pt x="115" y="43"/>
                    </a:lnTo>
                    <a:lnTo>
                      <a:pt x="113" y="42"/>
                    </a:lnTo>
                    <a:lnTo>
                      <a:pt x="109" y="42"/>
                    </a:lnTo>
                    <a:lnTo>
                      <a:pt x="109" y="41"/>
                    </a:lnTo>
                    <a:lnTo>
                      <a:pt x="108" y="40"/>
                    </a:lnTo>
                    <a:lnTo>
                      <a:pt x="108" y="39"/>
                    </a:lnTo>
                    <a:lnTo>
                      <a:pt x="106" y="38"/>
                    </a:lnTo>
                    <a:lnTo>
                      <a:pt x="105" y="39"/>
                    </a:lnTo>
                    <a:lnTo>
                      <a:pt x="103" y="39"/>
                    </a:lnTo>
                    <a:lnTo>
                      <a:pt x="102" y="38"/>
                    </a:lnTo>
                    <a:lnTo>
                      <a:pt x="100" y="36"/>
                    </a:lnTo>
                    <a:lnTo>
                      <a:pt x="99" y="35"/>
                    </a:lnTo>
                    <a:lnTo>
                      <a:pt x="98" y="35"/>
                    </a:lnTo>
                    <a:lnTo>
                      <a:pt x="99" y="2"/>
                    </a:lnTo>
                    <a:lnTo>
                      <a:pt x="58" y="0"/>
                    </a:lnTo>
                    <a:lnTo>
                      <a:pt x="57" y="0"/>
                    </a:lnTo>
                    <a:lnTo>
                      <a:pt x="51" y="76"/>
                    </a:lnTo>
                    <a:lnTo>
                      <a:pt x="0" y="72"/>
                    </a:lnTo>
                    <a:lnTo>
                      <a:pt x="1" y="73"/>
                    </a:lnTo>
                    <a:lnTo>
                      <a:pt x="0" y="74"/>
                    </a:lnTo>
                    <a:lnTo>
                      <a:pt x="1" y="75"/>
                    </a:lnTo>
                    <a:lnTo>
                      <a:pt x="3" y="77"/>
                    </a:lnTo>
                    <a:lnTo>
                      <a:pt x="4" y="79"/>
                    </a:lnTo>
                    <a:lnTo>
                      <a:pt x="5" y="81"/>
                    </a:lnTo>
                    <a:lnTo>
                      <a:pt x="8" y="83"/>
                    </a:lnTo>
                    <a:lnTo>
                      <a:pt x="16" y="92"/>
                    </a:lnTo>
                    <a:lnTo>
                      <a:pt x="22" y="98"/>
                    </a:lnTo>
                    <a:lnTo>
                      <a:pt x="23" y="99"/>
                    </a:lnTo>
                    <a:lnTo>
                      <a:pt x="23" y="100"/>
                    </a:lnTo>
                    <a:lnTo>
                      <a:pt x="23" y="101"/>
                    </a:lnTo>
                    <a:lnTo>
                      <a:pt x="24" y="102"/>
                    </a:lnTo>
                    <a:lnTo>
                      <a:pt x="25" y="104"/>
                    </a:lnTo>
                    <a:lnTo>
                      <a:pt x="25" y="110"/>
                    </a:lnTo>
                    <a:lnTo>
                      <a:pt x="25" y="112"/>
                    </a:lnTo>
                    <a:lnTo>
                      <a:pt x="28" y="115"/>
                    </a:lnTo>
                    <a:lnTo>
                      <a:pt x="38" y="123"/>
                    </a:lnTo>
                    <a:lnTo>
                      <a:pt x="45" y="127"/>
                    </a:lnTo>
                    <a:lnTo>
                      <a:pt x="46" y="127"/>
                    </a:lnTo>
                    <a:lnTo>
                      <a:pt x="48" y="127"/>
                    </a:lnTo>
                    <a:lnTo>
                      <a:pt x="49" y="125"/>
                    </a:lnTo>
                    <a:lnTo>
                      <a:pt x="50" y="124"/>
                    </a:lnTo>
                    <a:lnTo>
                      <a:pt x="53" y="117"/>
                    </a:lnTo>
                    <a:lnTo>
                      <a:pt x="55" y="115"/>
                    </a:lnTo>
                    <a:lnTo>
                      <a:pt x="56" y="114"/>
                    </a:lnTo>
                    <a:lnTo>
                      <a:pt x="58" y="115"/>
                    </a:lnTo>
                    <a:lnTo>
                      <a:pt x="59" y="115"/>
                    </a:lnTo>
                    <a:lnTo>
                      <a:pt x="59" y="114"/>
                    </a:lnTo>
                    <a:lnTo>
                      <a:pt x="60" y="113"/>
                    </a:lnTo>
                    <a:lnTo>
                      <a:pt x="61" y="114"/>
                    </a:lnTo>
                    <a:lnTo>
                      <a:pt x="62" y="114"/>
                    </a:lnTo>
                    <a:lnTo>
                      <a:pt x="66" y="115"/>
                    </a:lnTo>
                    <a:lnTo>
                      <a:pt x="67" y="115"/>
                    </a:lnTo>
                    <a:lnTo>
                      <a:pt x="70" y="116"/>
                    </a:lnTo>
                    <a:lnTo>
                      <a:pt x="71" y="116"/>
                    </a:lnTo>
                    <a:lnTo>
                      <a:pt x="74" y="117"/>
                    </a:lnTo>
                    <a:lnTo>
                      <a:pt x="75" y="119"/>
                    </a:lnTo>
                    <a:lnTo>
                      <a:pt x="75" y="120"/>
                    </a:lnTo>
                    <a:lnTo>
                      <a:pt x="76" y="120"/>
                    </a:lnTo>
                    <a:lnTo>
                      <a:pt x="77" y="121"/>
                    </a:lnTo>
                    <a:lnTo>
                      <a:pt x="79" y="123"/>
                    </a:lnTo>
                    <a:lnTo>
                      <a:pt x="82" y="126"/>
                    </a:lnTo>
                    <a:lnTo>
                      <a:pt x="83" y="128"/>
                    </a:lnTo>
                    <a:lnTo>
                      <a:pt x="83" y="129"/>
                    </a:lnTo>
                    <a:lnTo>
                      <a:pt x="88" y="140"/>
                    </a:lnTo>
                    <a:lnTo>
                      <a:pt x="89" y="142"/>
                    </a:lnTo>
                    <a:lnTo>
                      <a:pt x="93" y="147"/>
                    </a:lnTo>
                    <a:lnTo>
                      <a:pt x="94" y="149"/>
                    </a:lnTo>
                    <a:lnTo>
                      <a:pt x="97" y="152"/>
                    </a:lnTo>
                    <a:lnTo>
                      <a:pt x="98" y="153"/>
                    </a:lnTo>
                    <a:lnTo>
                      <a:pt x="99" y="154"/>
                    </a:lnTo>
                    <a:lnTo>
                      <a:pt x="100" y="155"/>
                    </a:lnTo>
                    <a:lnTo>
                      <a:pt x="100" y="159"/>
                    </a:lnTo>
                    <a:lnTo>
                      <a:pt x="101" y="160"/>
                    </a:lnTo>
                    <a:lnTo>
                      <a:pt x="101" y="164"/>
                    </a:lnTo>
                    <a:lnTo>
                      <a:pt x="102" y="165"/>
                    </a:lnTo>
                    <a:lnTo>
                      <a:pt x="105" y="172"/>
                    </a:lnTo>
                    <a:lnTo>
                      <a:pt x="106" y="174"/>
                    </a:lnTo>
                    <a:lnTo>
                      <a:pt x="108" y="174"/>
                    </a:lnTo>
                    <a:lnTo>
                      <a:pt x="111" y="176"/>
                    </a:lnTo>
                    <a:lnTo>
                      <a:pt x="114" y="177"/>
                    </a:lnTo>
                    <a:lnTo>
                      <a:pt x="119" y="180"/>
                    </a:lnTo>
                    <a:lnTo>
                      <a:pt x="125" y="181"/>
                    </a:lnTo>
                    <a:lnTo>
                      <a:pt x="126" y="181"/>
                    </a:lnTo>
                    <a:lnTo>
                      <a:pt x="130" y="183"/>
                    </a:lnTo>
                    <a:lnTo>
                      <a:pt x="132" y="184"/>
                    </a:lnTo>
                    <a:lnTo>
                      <a:pt x="133" y="182"/>
                    </a:lnTo>
                    <a:lnTo>
                      <a:pt x="135" y="182"/>
                    </a:lnTo>
                    <a:lnTo>
                      <a:pt x="135" y="181"/>
                    </a:lnTo>
                    <a:lnTo>
                      <a:pt x="134" y="180"/>
                    </a:lnTo>
                    <a:lnTo>
                      <a:pt x="133" y="178"/>
                    </a:lnTo>
                    <a:lnTo>
                      <a:pt x="130" y="170"/>
                    </a:lnTo>
                    <a:lnTo>
                      <a:pt x="129" y="167"/>
                    </a:lnTo>
                    <a:lnTo>
                      <a:pt x="131" y="162"/>
                    </a:lnTo>
                    <a:lnTo>
                      <a:pt x="131" y="160"/>
                    </a:lnTo>
                    <a:lnTo>
                      <a:pt x="130" y="160"/>
                    </a:lnTo>
                    <a:lnTo>
                      <a:pt x="130" y="159"/>
                    </a:lnTo>
                    <a:lnTo>
                      <a:pt x="132" y="158"/>
                    </a:lnTo>
                    <a:lnTo>
                      <a:pt x="133" y="153"/>
                    </a:lnTo>
                    <a:lnTo>
                      <a:pt x="132" y="153"/>
                    </a:lnTo>
                    <a:lnTo>
                      <a:pt x="132" y="151"/>
                    </a:lnTo>
                    <a:lnTo>
                      <a:pt x="133" y="150"/>
                    </a:lnTo>
                    <a:lnTo>
                      <a:pt x="134" y="151"/>
                    </a:lnTo>
                    <a:lnTo>
                      <a:pt x="137" y="149"/>
                    </a:lnTo>
                    <a:lnTo>
                      <a:pt x="137" y="147"/>
                    </a:lnTo>
                    <a:lnTo>
                      <a:pt x="136" y="146"/>
                    </a:lnTo>
                    <a:lnTo>
                      <a:pt x="137" y="145"/>
                    </a:lnTo>
                    <a:lnTo>
                      <a:pt x="138" y="145"/>
                    </a:lnTo>
                    <a:lnTo>
                      <a:pt x="138" y="144"/>
                    </a:lnTo>
                    <a:lnTo>
                      <a:pt x="139" y="145"/>
                    </a:lnTo>
                    <a:lnTo>
                      <a:pt x="140" y="145"/>
                    </a:lnTo>
                    <a:lnTo>
                      <a:pt x="141" y="144"/>
                    </a:lnTo>
                    <a:lnTo>
                      <a:pt x="141" y="142"/>
                    </a:lnTo>
                    <a:lnTo>
                      <a:pt x="142" y="141"/>
                    </a:lnTo>
                    <a:lnTo>
                      <a:pt x="142" y="142"/>
                    </a:lnTo>
                    <a:lnTo>
                      <a:pt x="143" y="142"/>
                    </a:lnTo>
                    <a:lnTo>
                      <a:pt x="146" y="141"/>
                    </a:lnTo>
                    <a:lnTo>
                      <a:pt x="147" y="141"/>
                    </a:lnTo>
                    <a:lnTo>
                      <a:pt x="147" y="140"/>
                    </a:lnTo>
                    <a:lnTo>
                      <a:pt x="145" y="139"/>
                    </a:lnTo>
                    <a:lnTo>
                      <a:pt x="145" y="138"/>
                    </a:lnTo>
                    <a:lnTo>
                      <a:pt x="148" y="137"/>
                    </a:lnTo>
                    <a:lnTo>
                      <a:pt x="149" y="136"/>
                    </a:lnTo>
                    <a:lnTo>
                      <a:pt x="150" y="136"/>
                    </a:lnTo>
                    <a:lnTo>
                      <a:pt x="149" y="137"/>
                    </a:lnTo>
                    <a:lnTo>
                      <a:pt x="150" y="138"/>
                    </a:lnTo>
                    <a:lnTo>
                      <a:pt x="151" y="137"/>
                    </a:lnTo>
                    <a:lnTo>
                      <a:pt x="156" y="135"/>
                    </a:lnTo>
                    <a:lnTo>
                      <a:pt x="165" y="130"/>
                    </a:lnTo>
                    <a:lnTo>
                      <a:pt x="165" y="128"/>
                    </a:lnTo>
                    <a:lnTo>
                      <a:pt x="169" y="124"/>
                    </a:lnTo>
                    <a:lnTo>
                      <a:pt x="168" y="121"/>
                    </a:lnTo>
                    <a:lnTo>
                      <a:pt x="168" y="119"/>
                    </a:lnTo>
                    <a:lnTo>
                      <a:pt x="171" y="118"/>
                    </a:lnTo>
                    <a:lnTo>
                      <a:pt x="171" y="120"/>
                    </a:lnTo>
                    <a:lnTo>
                      <a:pt x="171" y="121"/>
                    </a:lnTo>
                    <a:lnTo>
                      <a:pt x="174" y="121"/>
                    </a:lnTo>
                    <a:lnTo>
                      <a:pt x="175" y="122"/>
                    </a:lnTo>
                    <a:lnTo>
                      <a:pt x="181" y="119"/>
                    </a:lnTo>
                    <a:lnTo>
                      <a:pt x="185" y="119"/>
                    </a:lnTo>
                    <a:lnTo>
                      <a:pt x="184" y="118"/>
                    </a:lnTo>
                    <a:lnTo>
                      <a:pt x="184" y="117"/>
                    </a:lnTo>
                    <a:lnTo>
                      <a:pt x="184" y="116"/>
                    </a:lnTo>
                    <a:lnTo>
                      <a:pt x="184" y="115"/>
                    </a:lnTo>
                    <a:lnTo>
                      <a:pt x="185" y="114"/>
                    </a:lnTo>
                    <a:lnTo>
                      <a:pt x="187" y="110"/>
                    </a:lnTo>
                    <a:lnTo>
                      <a:pt x="186" y="108"/>
                    </a:lnTo>
                    <a:lnTo>
                      <a:pt x="186" y="107"/>
                    </a:lnTo>
                    <a:lnTo>
                      <a:pt x="186" y="106"/>
                    </a:lnTo>
                    <a:lnTo>
                      <a:pt x="186" y="105"/>
                    </a:lnTo>
                    <a:lnTo>
                      <a:pt x="186" y="103"/>
                    </a:lnTo>
                    <a:lnTo>
                      <a:pt x="187" y="102"/>
                    </a:lnTo>
                    <a:lnTo>
                      <a:pt x="188" y="101"/>
                    </a:lnTo>
                    <a:lnTo>
                      <a:pt x="189" y="98"/>
                    </a:lnTo>
                    <a:lnTo>
                      <a:pt x="189" y="96"/>
                    </a:lnTo>
                    <a:lnTo>
                      <a:pt x="188" y="93"/>
                    </a:lnTo>
                    <a:lnTo>
                      <a:pt x="187" y="91"/>
                    </a:lnTo>
                    <a:lnTo>
                      <a:pt x="186" y="91"/>
                    </a:lnTo>
                    <a:lnTo>
                      <a:pt x="187" y="90"/>
                    </a:lnTo>
                    <a:lnTo>
                      <a:pt x="186" y="89"/>
                    </a:lnTo>
                    <a:lnTo>
                      <a:pt x="185" y="88"/>
                    </a:lnTo>
                    <a:lnTo>
                      <a:pt x="184" y="87"/>
                    </a:lnTo>
                    <a:lnTo>
                      <a:pt x="184" y="86"/>
                    </a:lnTo>
                    <a:lnTo>
                      <a:pt x="185" y="85"/>
                    </a:lnTo>
                    <a:lnTo>
                      <a:pt x="184" y="82"/>
                    </a:lnTo>
                    <a:lnTo>
                      <a:pt x="181" y="80"/>
                    </a:lnTo>
                    <a:lnTo>
                      <a:pt x="181" y="79"/>
                    </a:lnTo>
                    <a:lnTo>
                      <a:pt x="180" y="62"/>
                    </a:lnTo>
                    <a:lnTo>
                      <a:pt x="180" y="53"/>
                    </a:lnTo>
                    <a:lnTo>
                      <a:pt x="178" y="52"/>
                    </a:lnTo>
                    <a:lnTo>
                      <a:pt x="176" y="53"/>
                    </a:lnTo>
                    <a:lnTo>
                      <a:pt x="174" y="51"/>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92" name="Freeform 111"/>
              <p:cNvSpPr>
                <a:spLocks/>
              </p:cNvSpPr>
              <p:nvPr/>
            </p:nvSpPr>
            <p:spPr bwMode="auto">
              <a:xfrm>
                <a:off x="2095" y="1760"/>
                <a:ext cx="391" cy="458"/>
              </a:xfrm>
              <a:custGeom>
                <a:avLst/>
                <a:gdLst>
                  <a:gd name="T0" fmla="*/ 340 w 76"/>
                  <a:gd name="T1" fmla="*/ 458 h 94"/>
                  <a:gd name="T2" fmla="*/ 391 w 76"/>
                  <a:gd name="T3" fmla="*/ 132 h 94"/>
                  <a:gd name="T4" fmla="*/ 262 w 76"/>
                  <a:gd name="T5" fmla="*/ 112 h 94"/>
                  <a:gd name="T6" fmla="*/ 273 w 76"/>
                  <a:gd name="T7" fmla="*/ 29 h 94"/>
                  <a:gd name="T8" fmla="*/ 82 w 76"/>
                  <a:gd name="T9" fmla="*/ 0 h 94"/>
                  <a:gd name="T10" fmla="*/ 0 w 76"/>
                  <a:gd name="T11" fmla="*/ 409 h 94"/>
                  <a:gd name="T12" fmla="*/ 0 w 76"/>
                  <a:gd name="T13" fmla="*/ 409 h 94"/>
                  <a:gd name="T14" fmla="*/ 340 w 76"/>
                  <a:gd name="T15" fmla="*/ 458 h 94"/>
                  <a:gd name="T16" fmla="*/ 340 w 76"/>
                  <a:gd name="T17" fmla="*/ 458 h 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
                  <a:gd name="T28" fmla="*/ 0 h 94"/>
                  <a:gd name="T29" fmla="*/ 76 w 76"/>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 h="94">
                    <a:moveTo>
                      <a:pt x="66" y="94"/>
                    </a:moveTo>
                    <a:lnTo>
                      <a:pt x="76" y="27"/>
                    </a:lnTo>
                    <a:lnTo>
                      <a:pt x="51" y="23"/>
                    </a:lnTo>
                    <a:lnTo>
                      <a:pt x="53" y="6"/>
                    </a:lnTo>
                    <a:lnTo>
                      <a:pt x="16" y="0"/>
                    </a:lnTo>
                    <a:lnTo>
                      <a:pt x="0" y="84"/>
                    </a:lnTo>
                    <a:lnTo>
                      <a:pt x="66" y="94"/>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93" name="Freeform 112"/>
              <p:cNvSpPr>
                <a:spLocks/>
              </p:cNvSpPr>
              <p:nvPr/>
            </p:nvSpPr>
            <p:spPr bwMode="auto">
              <a:xfrm>
                <a:off x="1661" y="1077"/>
                <a:ext cx="460" cy="322"/>
              </a:xfrm>
              <a:custGeom>
                <a:avLst/>
                <a:gdLst>
                  <a:gd name="T0" fmla="*/ 5 w 90"/>
                  <a:gd name="T1" fmla="*/ 195 h 66"/>
                  <a:gd name="T2" fmla="*/ 0 w 90"/>
                  <a:gd name="T3" fmla="*/ 195 h 66"/>
                  <a:gd name="T4" fmla="*/ 5 w 90"/>
                  <a:gd name="T5" fmla="*/ 181 h 66"/>
                  <a:gd name="T6" fmla="*/ 5 w 90"/>
                  <a:gd name="T7" fmla="*/ 171 h 66"/>
                  <a:gd name="T8" fmla="*/ 5 w 90"/>
                  <a:gd name="T9" fmla="*/ 171 h 66"/>
                  <a:gd name="T10" fmla="*/ 10 w 90"/>
                  <a:gd name="T11" fmla="*/ 176 h 66"/>
                  <a:gd name="T12" fmla="*/ 5 w 90"/>
                  <a:gd name="T13" fmla="*/ 181 h 66"/>
                  <a:gd name="T14" fmla="*/ 15 w 90"/>
                  <a:gd name="T15" fmla="*/ 176 h 66"/>
                  <a:gd name="T16" fmla="*/ 15 w 90"/>
                  <a:gd name="T17" fmla="*/ 171 h 66"/>
                  <a:gd name="T18" fmla="*/ 15 w 90"/>
                  <a:gd name="T19" fmla="*/ 161 h 66"/>
                  <a:gd name="T20" fmla="*/ 10 w 90"/>
                  <a:gd name="T21" fmla="*/ 146 h 66"/>
                  <a:gd name="T22" fmla="*/ 15 w 90"/>
                  <a:gd name="T23" fmla="*/ 146 h 66"/>
                  <a:gd name="T24" fmla="*/ 26 w 90"/>
                  <a:gd name="T25" fmla="*/ 141 h 66"/>
                  <a:gd name="T26" fmla="*/ 20 w 90"/>
                  <a:gd name="T27" fmla="*/ 137 h 66"/>
                  <a:gd name="T28" fmla="*/ 15 w 90"/>
                  <a:gd name="T29" fmla="*/ 141 h 66"/>
                  <a:gd name="T30" fmla="*/ 15 w 90"/>
                  <a:gd name="T31" fmla="*/ 122 h 66"/>
                  <a:gd name="T32" fmla="*/ 15 w 90"/>
                  <a:gd name="T33" fmla="*/ 107 h 66"/>
                  <a:gd name="T34" fmla="*/ 15 w 90"/>
                  <a:gd name="T35" fmla="*/ 83 h 66"/>
                  <a:gd name="T36" fmla="*/ 10 w 90"/>
                  <a:gd name="T37" fmla="*/ 54 h 66"/>
                  <a:gd name="T38" fmla="*/ 10 w 90"/>
                  <a:gd name="T39" fmla="*/ 29 h 66"/>
                  <a:gd name="T40" fmla="*/ 56 w 90"/>
                  <a:gd name="T41" fmla="*/ 44 h 66"/>
                  <a:gd name="T42" fmla="*/ 97 w 90"/>
                  <a:gd name="T43" fmla="*/ 63 h 66"/>
                  <a:gd name="T44" fmla="*/ 118 w 90"/>
                  <a:gd name="T45" fmla="*/ 68 h 66"/>
                  <a:gd name="T46" fmla="*/ 123 w 90"/>
                  <a:gd name="T47" fmla="*/ 73 h 66"/>
                  <a:gd name="T48" fmla="*/ 123 w 90"/>
                  <a:gd name="T49" fmla="*/ 98 h 66"/>
                  <a:gd name="T50" fmla="*/ 112 w 90"/>
                  <a:gd name="T51" fmla="*/ 112 h 66"/>
                  <a:gd name="T52" fmla="*/ 112 w 90"/>
                  <a:gd name="T53" fmla="*/ 122 h 66"/>
                  <a:gd name="T54" fmla="*/ 112 w 90"/>
                  <a:gd name="T55" fmla="*/ 132 h 66"/>
                  <a:gd name="T56" fmla="*/ 118 w 90"/>
                  <a:gd name="T57" fmla="*/ 137 h 66"/>
                  <a:gd name="T58" fmla="*/ 128 w 90"/>
                  <a:gd name="T59" fmla="*/ 117 h 66"/>
                  <a:gd name="T60" fmla="*/ 138 w 90"/>
                  <a:gd name="T61" fmla="*/ 102 h 66"/>
                  <a:gd name="T62" fmla="*/ 148 w 90"/>
                  <a:gd name="T63" fmla="*/ 88 h 66"/>
                  <a:gd name="T64" fmla="*/ 133 w 90"/>
                  <a:gd name="T65" fmla="*/ 49 h 66"/>
                  <a:gd name="T66" fmla="*/ 138 w 90"/>
                  <a:gd name="T67" fmla="*/ 44 h 66"/>
                  <a:gd name="T68" fmla="*/ 148 w 90"/>
                  <a:gd name="T69" fmla="*/ 34 h 66"/>
                  <a:gd name="T70" fmla="*/ 138 w 90"/>
                  <a:gd name="T71" fmla="*/ 24 h 66"/>
                  <a:gd name="T72" fmla="*/ 138 w 90"/>
                  <a:gd name="T73" fmla="*/ 0 h 66"/>
                  <a:gd name="T74" fmla="*/ 317 w 90"/>
                  <a:gd name="T75" fmla="*/ 44 h 66"/>
                  <a:gd name="T76" fmla="*/ 460 w 90"/>
                  <a:gd name="T77" fmla="*/ 78 h 66"/>
                  <a:gd name="T78" fmla="*/ 409 w 90"/>
                  <a:gd name="T79" fmla="*/ 288 h 66"/>
                  <a:gd name="T80" fmla="*/ 409 w 90"/>
                  <a:gd name="T81" fmla="*/ 293 h 66"/>
                  <a:gd name="T82" fmla="*/ 409 w 90"/>
                  <a:gd name="T83" fmla="*/ 298 h 66"/>
                  <a:gd name="T84" fmla="*/ 414 w 90"/>
                  <a:gd name="T85" fmla="*/ 307 h 66"/>
                  <a:gd name="T86" fmla="*/ 409 w 90"/>
                  <a:gd name="T87" fmla="*/ 312 h 66"/>
                  <a:gd name="T88" fmla="*/ 409 w 90"/>
                  <a:gd name="T89" fmla="*/ 322 h 66"/>
                  <a:gd name="T90" fmla="*/ 281 w 90"/>
                  <a:gd name="T91" fmla="*/ 298 h 66"/>
                  <a:gd name="T92" fmla="*/ 266 w 90"/>
                  <a:gd name="T93" fmla="*/ 298 h 66"/>
                  <a:gd name="T94" fmla="*/ 256 w 90"/>
                  <a:gd name="T95" fmla="*/ 293 h 66"/>
                  <a:gd name="T96" fmla="*/ 240 w 90"/>
                  <a:gd name="T97" fmla="*/ 298 h 66"/>
                  <a:gd name="T98" fmla="*/ 225 w 90"/>
                  <a:gd name="T99" fmla="*/ 293 h 66"/>
                  <a:gd name="T100" fmla="*/ 210 w 90"/>
                  <a:gd name="T101" fmla="*/ 298 h 66"/>
                  <a:gd name="T102" fmla="*/ 189 w 90"/>
                  <a:gd name="T103" fmla="*/ 293 h 66"/>
                  <a:gd name="T104" fmla="*/ 153 w 90"/>
                  <a:gd name="T105" fmla="*/ 293 h 66"/>
                  <a:gd name="T106" fmla="*/ 123 w 90"/>
                  <a:gd name="T107" fmla="*/ 283 h 66"/>
                  <a:gd name="T108" fmla="*/ 97 w 90"/>
                  <a:gd name="T109" fmla="*/ 283 h 66"/>
                  <a:gd name="T110" fmla="*/ 61 w 90"/>
                  <a:gd name="T111" fmla="*/ 273 h 66"/>
                  <a:gd name="T112" fmla="*/ 56 w 90"/>
                  <a:gd name="T113" fmla="*/ 244 h 66"/>
                  <a:gd name="T114" fmla="*/ 56 w 90"/>
                  <a:gd name="T115" fmla="*/ 229 h 66"/>
                  <a:gd name="T116" fmla="*/ 36 w 90"/>
                  <a:gd name="T117" fmla="*/ 215 h 66"/>
                  <a:gd name="T118" fmla="*/ 31 w 90"/>
                  <a:gd name="T119" fmla="*/ 210 h 66"/>
                  <a:gd name="T120" fmla="*/ 15 w 90"/>
                  <a:gd name="T121" fmla="*/ 205 h 6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90"/>
                  <a:gd name="T184" fmla="*/ 0 h 66"/>
                  <a:gd name="T185" fmla="*/ 90 w 90"/>
                  <a:gd name="T186" fmla="*/ 66 h 6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90" h="66">
                    <a:moveTo>
                      <a:pt x="3" y="42"/>
                    </a:moveTo>
                    <a:lnTo>
                      <a:pt x="1" y="40"/>
                    </a:lnTo>
                    <a:lnTo>
                      <a:pt x="0" y="40"/>
                    </a:lnTo>
                    <a:lnTo>
                      <a:pt x="0" y="39"/>
                    </a:lnTo>
                    <a:lnTo>
                      <a:pt x="1" y="37"/>
                    </a:lnTo>
                    <a:lnTo>
                      <a:pt x="1" y="36"/>
                    </a:lnTo>
                    <a:lnTo>
                      <a:pt x="1" y="35"/>
                    </a:lnTo>
                    <a:lnTo>
                      <a:pt x="2" y="35"/>
                    </a:lnTo>
                    <a:lnTo>
                      <a:pt x="2" y="36"/>
                    </a:lnTo>
                    <a:lnTo>
                      <a:pt x="2" y="37"/>
                    </a:lnTo>
                    <a:lnTo>
                      <a:pt x="1" y="37"/>
                    </a:lnTo>
                    <a:lnTo>
                      <a:pt x="2" y="38"/>
                    </a:lnTo>
                    <a:lnTo>
                      <a:pt x="3" y="36"/>
                    </a:lnTo>
                    <a:lnTo>
                      <a:pt x="3" y="35"/>
                    </a:lnTo>
                    <a:lnTo>
                      <a:pt x="4" y="34"/>
                    </a:lnTo>
                    <a:lnTo>
                      <a:pt x="3" y="33"/>
                    </a:lnTo>
                    <a:lnTo>
                      <a:pt x="2" y="33"/>
                    </a:lnTo>
                    <a:lnTo>
                      <a:pt x="2" y="30"/>
                    </a:lnTo>
                    <a:lnTo>
                      <a:pt x="3" y="30"/>
                    </a:lnTo>
                    <a:lnTo>
                      <a:pt x="4" y="30"/>
                    </a:lnTo>
                    <a:lnTo>
                      <a:pt x="5" y="29"/>
                    </a:lnTo>
                    <a:lnTo>
                      <a:pt x="4" y="28"/>
                    </a:lnTo>
                    <a:lnTo>
                      <a:pt x="3" y="29"/>
                    </a:lnTo>
                    <a:lnTo>
                      <a:pt x="3" y="27"/>
                    </a:lnTo>
                    <a:lnTo>
                      <a:pt x="3" y="25"/>
                    </a:lnTo>
                    <a:lnTo>
                      <a:pt x="3" y="24"/>
                    </a:lnTo>
                    <a:lnTo>
                      <a:pt x="3" y="22"/>
                    </a:lnTo>
                    <a:lnTo>
                      <a:pt x="3" y="20"/>
                    </a:lnTo>
                    <a:lnTo>
                      <a:pt x="3" y="17"/>
                    </a:lnTo>
                    <a:lnTo>
                      <a:pt x="3" y="15"/>
                    </a:lnTo>
                    <a:lnTo>
                      <a:pt x="2" y="11"/>
                    </a:lnTo>
                    <a:lnTo>
                      <a:pt x="2" y="8"/>
                    </a:lnTo>
                    <a:lnTo>
                      <a:pt x="2" y="6"/>
                    </a:lnTo>
                    <a:lnTo>
                      <a:pt x="3" y="3"/>
                    </a:lnTo>
                    <a:lnTo>
                      <a:pt x="11" y="9"/>
                    </a:lnTo>
                    <a:lnTo>
                      <a:pt x="16" y="12"/>
                    </a:lnTo>
                    <a:lnTo>
                      <a:pt x="19" y="13"/>
                    </a:lnTo>
                    <a:lnTo>
                      <a:pt x="21" y="14"/>
                    </a:lnTo>
                    <a:lnTo>
                      <a:pt x="23" y="14"/>
                    </a:lnTo>
                    <a:lnTo>
                      <a:pt x="24" y="14"/>
                    </a:lnTo>
                    <a:lnTo>
                      <a:pt x="24" y="15"/>
                    </a:lnTo>
                    <a:lnTo>
                      <a:pt x="25" y="20"/>
                    </a:lnTo>
                    <a:lnTo>
                      <a:pt x="24" y="20"/>
                    </a:lnTo>
                    <a:lnTo>
                      <a:pt x="23" y="21"/>
                    </a:lnTo>
                    <a:lnTo>
                      <a:pt x="22" y="23"/>
                    </a:lnTo>
                    <a:lnTo>
                      <a:pt x="22" y="25"/>
                    </a:lnTo>
                    <a:lnTo>
                      <a:pt x="22" y="26"/>
                    </a:lnTo>
                    <a:lnTo>
                      <a:pt x="22" y="27"/>
                    </a:lnTo>
                    <a:lnTo>
                      <a:pt x="22" y="28"/>
                    </a:lnTo>
                    <a:lnTo>
                      <a:pt x="23" y="28"/>
                    </a:lnTo>
                    <a:lnTo>
                      <a:pt x="24" y="27"/>
                    </a:lnTo>
                    <a:lnTo>
                      <a:pt x="25" y="24"/>
                    </a:lnTo>
                    <a:lnTo>
                      <a:pt x="26" y="23"/>
                    </a:lnTo>
                    <a:lnTo>
                      <a:pt x="27" y="21"/>
                    </a:lnTo>
                    <a:lnTo>
                      <a:pt x="29" y="19"/>
                    </a:lnTo>
                    <a:lnTo>
                      <a:pt x="29" y="18"/>
                    </a:lnTo>
                    <a:lnTo>
                      <a:pt x="28" y="15"/>
                    </a:lnTo>
                    <a:lnTo>
                      <a:pt x="26" y="10"/>
                    </a:lnTo>
                    <a:lnTo>
                      <a:pt x="26" y="9"/>
                    </a:lnTo>
                    <a:lnTo>
                      <a:pt x="27" y="9"/>
                    </a:lnTo>
                    <a:lnTo>
                      <a:pt x="28" y="9"/>
                    </a:lnTo>
                    <a:lnTo>
                      <a:pt x="29" y="7"/>
                    </a:lnTo>
                    <a:lnTo>
                      <a:pt x="29" y="5"/>
                    </a:lnTo>
                    <a:lnTo>
                      <a:pt x="27" y="5"/>
                    </a:lnTo>
                    <a:lnTo>
                      <a:pt x="27" y="3"/>
                    </a:lnTo>
                    <a:lnTo>
                      <a:pt x="27" y="0"/>
                    </a:lnTo>
                    <a:lnTo>
                      <a:pt x="45" y="5"/>
                    </a:lnTo>
                    <a:lnTo>
                      <a:pt x="62" y="9"/>
                    </a:lnTo>
                    <a:lnTo>
                      <a:pt x="90" y="16"/>
                    </a:lnTo>
                    <a:lnTo>
                      <a:pt x="80" y="59"/>
                    </a:lnTo>
                    <a:lnTo>
                      <a:pt x="80" y="60"/>
                    </a:lnTo>
                    <a:lnTo>
                      <a:pt x="80" y="61"/>
                    </a:lnTo>
                    <a:lnTo>
                      <a:pt x="81" y="62"/>
                    </a:lnTo>
                    <a:lnTo>
                      <a:pt x="81" y="63"/>
                    </a:lnTo>
                    <a:lnTo>
                      <a:pt x="80" y="63"/>
                    </a:lnTo>
                    <a:lnTo>
                      <a:pt x="80" y="64"/>
                    </a:lnTo>
                    <a:lnTo>
                      <a:pt x="80" y="65"/>
                    </a:lnTo>
                    <a:lnTo>
                      <a:pt x="80" y="66"/>
                    </a:lnTo>
                    <a:lnTo>
                      <a:pt x="56" y="60"/>
                    </a:lnTo>
                    <a:lnTo>
                      <a:pt x="55" y="61"/>
                    </a:lnTo>
                    <a:lnTo>
                      <a:pt x="53" y="61"/>
                    </a:lnTo>
                    <a:lnTo>
                      <a:pt x="52" y="61"/>
                    </a:lnTo>
                    <a:lnTo>
                      <a:pt x="51" y="61"/>
                    </a:lnTo>
                    <a:lnTo>
                      <a:pt x="50" y="60"/>
                    </a:lnTo>
                    <a:lnTo>
                      <a:pt x="48" y="60"/>
                    </a:lnTo>
                    <a:lnTo>
                      <a:pt x="47" y="61"/>
                    </a:lnTo>
                    <a:lnTo>
                      <a:pt x="45" y="60"/>
                    </a:lnTo>
                    <a:lnTo>
                      <a:pt x="44" y="60"/>
                    </a:lnTo>
                    <a:lnTo>
                      <a:pt x="42" y="61"/>
                    </a:lnTo>
                    <a:lnTo>
                      <a:pt x="41" y="61"/>
                    </a:lnTo>
                    <a:lnTo>
                      <a:pt x="38" y="61"/>
                    </a:lnTo>
                    <a:lnTo>
                      <a:pt x="37" y="60"/>
                    </a:lnTo>
                    <a:lnTo>
                      <a:pt x="35" y="60"/>
                    </a:lnTo>
                    <a:lnTo>
                      <a:pt x="30" y="60"/>
                    </a:lnTo>
                    <a:lnTo>
                      <a:pt x="29" y="59"/>
                    </a:lnTo>
                    <a:lnTo>
                      <a:pt x="24" y="58"/>
                    </a:lnTo>
                    <a:lnTo>
                      <a:pt x="22" y="57"/>
                    </a:lnTo>
                    <a:lnTo>
                      <a:pt x="19" y="58"/>
                    </a:lnTo>
                    <a:lnTo>
                      <a:pt x="15" y="57"/>
                    </a:lnTo>
                    <a:lnTo>
                      <a:pt x="12" y="56"/>
                    </a:lnTo>
                    <a:lnTo>
                      <a:pt x="11" y="54"/>
                    </a:lnTo>
                    <a:lnTo>
                      <a:pt x="11" y="50"/>
                    </a:lnTo>
                    <a:lnTo>
                      <a:pt x="12" y="49"/>
                    </a:lnTo>
                    <a:lnTo>
                      <a:pt x="11" y="47"/>
                    </a:lnTo>
                    <a:lnTo>
                      <a:pt x="9" y="44"/>
                    </a:lnTo>
                    <a:lnTo>
                      <a:pt x="7" y="44"/>
                    </a:lnTo>
                    <a:lnTo>
                      <a:pt x="6" y="43"/>
                    </a:lnTo>
                    <a:lnTo>
                      <a:pt x="3" y="42"/>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94" name="Freeform 113"/>
              <p:cNvSpPr>
                <a:spLocks/>
              </p:cNvSpPr>
              <p:nvPr/>
            </p:nvSpPr>
            <p:spPr bwMode="auto">
              <a:xfrm>
                <a:off x="1537" y="1282"/>
                <a:ext cx="554" cy="439"/>
              </a:xfrm>
              <a:custGeom>
                <a:avLst/>
                <a:gdLst>
                  <a:gd name="T0" fmla="*/ 0 w 108"/>
                  <a:gd name="T1" fmla="*/ 327 h 90"/>
                  <a:gd name="T2" fmla="*/ 0 w 108"/>
                  <a:gd name="T3" fmla="*/ 302 h 90"/>
                  <a:gd name="T4" fmla="*/ 5 w 108"/>
                  <a:gd name="T5" fmla="*/ 278 h 90"/>
                  <a:gd name="T6" fmla="*/ 10 w 108"/>
                  <a:gd name="T7" fmla="*/ 249 h 90"/>
                  <a:gd name="T8" fmla="*/ 15 w 108"/>
                  <a:gd name="T9" fmla="*/ 239 h 90"/>
                  <a:gd name="T10" fmla="*/ 26 w 108"/>
                  <a:gd name="T11" fmla="*/ 229 h 90"/>
                  <a:gd name="T12" fmla="*/ 26 w 108"/>
                  <a:gd name="T13" fmla="*/ 220 h 90"/>
                  <a:gd name="T14" fmla="*/ 51 w 108"/>
                  <a:gd name="T15" fmla="*/ 180 h 90"/>
                  <a:gd name="T16" fmla="*/ 82 w 108"/>
                  <a:gd name="T17" fmla="*/ 112 h 90"/>
                  <a:gd name="T18" fmla="*/ 103 w 108"/>
                  <a:gd name="T19" fmla="*/ 63 h 90"/>
                  <a:gd name="T20" fmla="*/ 123 w 108"/>
                  <a:gd name="T21" fmla="*/ 15 h 90"/>
                  <a:gd name="T22" fmla="*/ 123 w 108"/>
                  <a:gd name="T23" fmla="*/ 0 h 90"/>
                  <a:gd name="T24" fmla="*/ 139 w 108"/>
                  <a:gd name="T25" fmla="*/ 0 h 90"/>
                  <a:gd name="T26" fmla="*/ 154 w 108"/>
                  <a:gd name="T27" fmla="*/ 5 h 90"/>
                  <a:gd name="T28" fmla="*/ 159 w 108"/>
                  <a:gd name="T29" fmla="*/ 10 h 90"/>
                  <a:gd name="T30" fmla="*/ 180 w 108"/>
                  <a:gd name="T31" fmla="*/ 24 h 90"/>
                  <a:gd name="T32" fmla="*/ 180 w 108"/>
                  <a:gd name="T33" fmla="*/ 39 h 90"/>
                  <a:gd name="T34" fmla="*/ 185 w 108"/>
                  <a:gd name="T35" fmla="*/ 68 h 90"/>
                  <a:gd name="T36" fmla="*/ 221 w 108"/>
                  <a:gd name="T37" fmla="*/ 78 h 90"/>
                  <a:gd name="T38" fmla="*/ 246 w 108"/>
                  <a:gd name="T39" fmla="*/ 78 h 90"/>
                  <a:gd name="T40" fmla="*/ 277 w 108"/>
                  <a:gd name="T41" fmla="*/ 88 h 90"/>
                  <a:gd name="T42" fmla="*/ 313 w 108"/>
                  <a:gd name="T43" fmla="*/ 88 h 90"/>
                  <a:gd name="T44" fmla="*/ 333 w 108"/>
                  <a:gd name="T45" fmla="*/ 93 h 90"/>
                  <a:gd name="T46" fmla="*/ 349 w 108"/>
                  <a:gd name="T47" fmla="*/ 88 h 90"/>
                  <a:gd name="T48" fmla="*/ 364 w 108"/>
                  <a:gd name="T49" fmla="*/ 93 h 90"/>
                  <a:gd name="T50" fmla="*/ 380 w 108"/>
                  <a:gd name="T51" fmla="*/ 88 h 90"/>
                  <a:gd name="T52" fmla="*/ 390 w 108"/>
                  <a:gd name="T53" fmla="*/ 93 h 90"/>
                  <a:gd name="T54" fmla="*/ 405 w 108"/>
                  <a:gd name="T55" fmla="*/ 93 h 90"/>
                  <a:gd name="T56" fmla="*/ 533 w 108"/>
                  <a:gd name="T57" fmla="*/ 117 h 90"/>
                  <a:gd name="T58" fmla="*/ 539 w 108"/>
                  <a:gd name="T59" fmla="*/ 132 h 90"/>
                  <a:gd name="T60" fmla="*/ 554 w 108"/>
                  <a:gd name="T61" fmla="*/ 137 h 90"/>
                  <a:gd name="T62" fmla="*/ 523 w 108"/>
                  <a:gd name="T63" fmla="*/ 195 h 90"/>
                  <a:gd name="T64" fmla="*/ 518 w 108"/>
                  <a:gd name="T65" fmla="*/ 205 h 90"/>
                  <a:gd name="T66" fmla="*/ 503 w 108"/>
                  <a:gd name="T67" fmla="*/ 215 h 90"/>
                  <a:gd name="T68" fmla="*/ 482 w 108"/>
                  <a:gd name="T69" fmla="*/ 249 h 90"/>
                  <a:gd name="T70" fmla="*/ 498 w 108"/>
                  <a:gd name="T71" fmla="*/ 259 h 90"/>
                  <a:gd name="T72" fmla="*/ 498 w 108"/>
                  <a:gd name="T73" fmla="*/ 268 h 90"/>
                  <a:gd name="T74" fmla="*/ 492 w 108"/>
                  <a:gd name="T75" fmla="*/ 273 h 90"/>
                  <a:gd name="T76" fmla="*/ 487 w 108"/>
                  <a:gd name="T77" fmla="*/ 293 h 90"/>
                  <a:gd name="T78" fmla="*/ 267 w 108"/>
                  <a:gd name="T79" fmla="*/ 395 h 90"/>
                  <a:gd name="T80" fmla="*/ 5 w 108"/>
                  <a:gd name="T81" fmla="*/ 332 h 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8"/>
                  <a:gd name="T124" fmla="*/ 0 h 90"/>
                  <a:gd name="T125" fmla="*/ 108 w 108"/>
                  <a:gd name="T126" fmla="*/ 90 h 9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8" h="90">
                    <a:moveTo>
                      <a:pt x="1" y="68"/>
                    </a:moveTo>
                    <a:lnTo>
                      <a:pt x="0" y="67"/>
                    </a:lnTo>
                    <a:lnTo>
                      <a:pt x="0" y="63"/>
                    </a:lnTo>
                    <a:lnTo>
                      <a:pt x="0" y="62"/>
                    </a:lnTo>
                    <a:lnTo>
                      <a:pt x="0" y="60"/>
                    </a:lnTo>
                    <a:lnTo>
                      <a:pt x="1" y="57"/>
                    </a:lnTo>
                    <a:lnTo>
                      <a:pt x="1" y="52"/>
                    </a:lnTo>
                    <a:lnTo>
                      <a:pt x="2" y="51"/>
                    </a:lnTo>
                    <a:lnTo>
                      <a:pt x="3" y="50"/>
                    </a:lnTo>
                    <a:lnTo>
                      <a:pt x="3" y="49"/>
                    </a:lnTo>
                    <a:lnTo>
                      <a:pt x="4" y="48"/>
                    </a:lnTo>
                    <a:lnTo>
                      <a:pt x="5" y="47"/>
                    </a:lnTo>
                    <a:lnTo>
                      <a:pt x="5" y="45"/>
                    </a:lnTo>
                    <a:lnTo>
                      <a:pt x="9" y="41"/>
                    </a:lnTo>
                    <a:lnTo>
                      <a:pt x="10" y="37"/>
                    </a:lnTo>
                    <a:lnTo>
                      <a:pt x="13" y="32"/>
                    </a:lnTo>
                    <a:lnTo>
                      <a:pt x="16" y="23"/>
                    </a:lnTo>
                    <a:lnTo>
                      <a:pt x="18" y="19"/>
                    </a:lnTo>
                    <a:lnTo>
                      <a:pt x="20" y="13"/>
                    </a:lnTo>
                    <a:lnTo>
                      <a:pt x="23" y="5"/>
                    </a:lnTo>
                    <a:lnTo>
                      <a:pt x="24" y="3"/>
                    </a:lnTo>
                    <a:lnTo>
                      <a:pt x="24" y="1"/>
                    </a:lnTo>
                    <a:lnTo>
                      <a:pt x="24" y="0"/>
                    </a:lnTo>
                    <a:lnTo>
                      <a:pt x="25" y="0"/>
                    </a:lnTo>
                    <a:lnTo>
                      <a:pt x="27" y="0"/>
                    </a:lnTo>
                    <a:lnTo>
                      <a:pt x="30" y="1"/>
                    </a:lnTo>
                    <a:lnTo>
                      <a:pt x="31" y="2"/>
                    </a:lnTo>
                    <a:lnTo>
                      <a:pt x="33" y="2"/>
                    </a:lnTo>
                    <a:lnTo>
                      <a:pt x="35" y="5"/>
                    </a:lnTo>
                    <a:lnTo>
                      <a:pt x="36" y="7"/>
                    </a:lnTo>
                    <a:lnTo>
                      <a:pt x="35" y="8"/>
                    </a:lnTo>
                    <a:lnTo>
                      <a:pt x="35" y="12"/>
                    </a:lnTo>
                    <a:lnTo>
                      <a:pt x="36" y="14"/>
                    </a:lnTo>
                    <a:lnTo>
                      <a:pt x="39" y="15"/>
                    </a:lnTo>
                    <a:lnTo>
                      <a:pt x="43" y="16"/>
                    </a:lnTo>
                    <a:lnTo>
                      <a:pt x="46" y="15"/>
                    </a:lnTo>
                    <a:lnTo>
                      <a:pt x="48" y="16"/>
                    </a:lnTo>
                    <a:lnTo>
                      <a:pt x="53" y="17"/>
                    </a:lnTo>
                    <a:lnTo>
                      <a:pt x="54" y="18"/>
                    </a:lnTo>
                    <a:lnTo>
                      <a:pt x="59" y="18"/>
                    </a:lnTo>
                    <a:lnTo>
                      <a:pt x="61" y="18"/>
                    </a:lnTo>
                    <a:lnTo>
                      <a:pt x="62" y="19"/>
                    </a:lnTo>
                    <a:lnTo>
                      <a:pt x="65" y="19"/>
                    </a:lnTo>
                    <a:lnTo>
                      <a:pt x="66" y="19"/>
                    </a:lnTo>
                    <a:lnTo>
                      <a:pt x="68" y="18"/>
                    </a:lnTo>
                    <a:lnTo>
                      <a:pt x="69" y="18"/>
                    </a:lnTo>
                    <a:lnTo>
                      <a:pt x="71" y="19"/>
                    </a:lnTo>
                    <a:lnTo>
                      <a:pt x="72" y="18"/>
                    </a:lnTo>
                    <a:lnTo>
                      <a:pt x="74" y="18"/>
                    </a:lnTo>
                    <a:lnTo>
                      <a:pt x="75" y="19"/>
                    </a:lnTo>
                    <a:lnTo>
                      <a:pt x="76" y="19"/>
                    </a:lnTo>
                    <a:lnTo>
                      <a:pt x="77" y="19"/>
                    </a:lnTo>
                    <a:lnTo>
                      <a:pt x="79" y="19"/>
                    </a:lnTo>
                    <a:lnTo>
                      <a:pt x="80" y="18"/>
                    </a:lnTo>
                    <a:lnTo>
                      <a:pt x="104" y="24"/>
                    </a:lnTo>
                    <a:lnTo>
                      <a:pt x="104" y="25"/>
                    </a:lnTo>
                    <a:lnTo>
                      <a:pt x="105" y="27"/>
                    </a:lnTo>
                    <a:lnTo>
                      <a:pt x="107" y="27"/>
                    </a:lnTo>
                    <a:lnTo>
                      <a:pt x="108" y="28"/>
                    </a:lnTo>
                    <a:lnTo>
                      <a:pt x="108" y="31"/>
                    </a:lnTo>
                    <a:lnTo>
                      <a:pt x="102" y="40"/>
                    </a:lnTo>
                    <a:lnTo>
                      <a:pt x="101" y="41"/>
                    </a:lnTo>
                    <a:lnTo>
                      <a:pt x="101" y="42"/>
                    </a:lnTo>
                    <a:lnTo>
                      <a:pt x="100" y="43"/>
                    </a:lnTo>
                    <a:lnTo>
                      <a:pt x="98" y="44"/>
                    </a:lnTo>
                    <a:lnTo>
                      <a:pt x="95" y="49"/>
                    </a:lnTo>
                    <a:lnTo>
                      <a:pt x="94" y="51"/>
                    </a:lnTo>
                    <a:lnTo>
                      <a:pt x="95" y="52"/>
                    </a:lnTo>
                    <a:lnTo>
                      <a:pt x="97" y="53"/>
                    </a:lnTo>
                    <a:lnTo>
                      <a:pt x="98" y="54"/>
                    </a:lnTo>
                    <a:lnTo>
                      <a:pt x="97" y="55"/>
                    </a:lnTo>
                    <a:lnTo>
                      <a:pt x="97" y="56"/>
                    </a:lnTo>
                    <a:lnTo>
                      <a:pt x="96" y="56"/>
                    </a:lnTo>
                    <a:lnTo>
                      <a:pt x="96" y="58"/>
                    </a:lnTo>
                    <a:lnTo>
                      <a:pt x="95" y="60"/>
                    </a:lnTo>
                    <a:lnTo>
                      <a:pt x="88" y="90"/>
                    </a:lnTo>
                    <a:lnTo>
                      <a:pt x="52" y="81"/>
                    </a:lnTo>
                    <a:lnTo>
                      <a:pt x="1" y="68"/>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95" name="Freeform 114"/>
              <p:cNvSpPr>
                <a:spLocks/>
              </p:cNvSpPr>
              <p:nvPr/>
            </p:nvSpPr>
            <p:spPr bwMode="auto">
              <a:xfrm>
                <a:off x="1988" y="1155"/>
                <a:ext cx="415" cy="634"/>
              </a:xfrm>
              <a:custGeom>
                <a:avLst/>
                <a:gdLst>
                  <a:gd name="T0" fmla="*/ 36 w 81"/>
                  <a:gd name="T1" fmla="*/ 419 h 130"/>
                  <a:gd name="T2" fmla="*/ 41 w 81"/>
                  <a:gd name="T3" fmla="*/ 400 h 130"/>
                  <a:gd name="T4" fmla="*/ 46 w 81"/>
                  <a:gd name="T5" fmla="*/ 395 h 130"/>
                  <a:gd name="T6" fmla="*/ 46 w 81"/>
                  <a:gd name="T7" fmla="*/ 385 h 130"/>
                  <a:gd name="T8" fmla="*/ 31 w 81"/>
                  <a:gd name="T9" fmla="*/ 376 h 130"/>
                  <a:gd name="T10" fmla="*/ 51 w 81"/>
                  <a:gd name="T11" fmla="*/ 341 h 130"/>
                  <a:gd name="T12" fmla="*/ 67 w 81"/>
                  <a:gd name="T13" fmla="*/ 332 h 130"/>
                  <a:gd name="T14" fmla="*/ 72 w 81"/>
                  <a:gd name="T15" fmla="*/ 322 h 130"/>
                  <a:gd name="T16" fmla="*/ 102 w 81"/>
                  <a:gd name="T17" fmla="*/ 263 h 130"/>
                  <a:gd name="T18" fmla="*/ 87 w 81"/>
                  <a:gd name="T19" fmla="*/ 258 h 130"/>
                  <a:gd name="T20" fmla="*/ 82 w 81"/>
                  <a:gd name="T21" fmla="*/ 244 h 130"/>
                  <a:gd name="T22" fmla="*/ 82 w 81"/>
                  <a:gd name="T23" fmla="*/ 229 h 130"/>
                  <a:gd name="T24" fmla="*/ 82 w 81"/>
                  <a:gd name="T25" fmla="*/ 219 h 130"/>
                  <a:gd name="T26" fmla="*/ 82 w 81"/>
                  <a:gd name="T27" fmla="*/ 210 h 130"/>
                  <a:gd name="T28" fmla="*/ 133 w 81"/>
                  <a:gd name="T29" fmla="*/ 0 h 130"/>
                  <a:gd name="T30" fmla="*/ 174 w 81"/>
                  <a:gd name="T31" fmla="*/ 93 h 130"/>
                  <a:gd name="T32" fmla="*/ 184 w 81"/>
                  <a:gd name="T33" fmla="*/ 127 h 130"/>
                  <a:gd name="T34" fmla="*/ 179 w 81"/>
                  <a:gd name="T35" fmla="*/ 141 h 130"/>
                  <a:gd name="T36" fmla="*/ 190 w 81"/>
                  <a:gd name="T37" fmla="*/ 151 h 130"/>
                  <a:gd name="T38" fmla="*/ 215 w 81"/>
                  <a:gd name="T39" fmla="*/ 190 h 130"/>
                  <a:gd name="T40" fmla="*/ 220 w 81"/>
                  <a:gd name="T41" fmla="*/ 210 h 130"/>
                  <a:gd name="T42" fmla="*/ 231 w 81"/>
                  <a:gd name="T43" fmla="*/ 219 h 130"/>
                  <a:gd name="T44" fmla="*/ 251 w 81"/>
                  <a:gd name="T45" fmla="*/ 224 h 130"/>
                  <a:gd name="T46" fmla="*/ 236 w 81"/>
                  <a:gd name="T47" fmla="*/ 254 h 130"/>
                  <a:gd name="T48" fmla="*/ 231 w 81"/>
                  <a:gd name="T49" fmla="*/ 273 h 130"/>
                  <a:gd name="T50" fmla="*/ 231 w 81"/>
                  <a:gd name="T51" fmla="*/ 278 h 130"/>
                  <a:gd name="T52" fmla="*/ 220 w 81"/>
                  <a:gd name="T53" fmla="*/ 293 h 130"/>
                  <a:gd name="T54" fmla="*/ 220 w 81"/>
                  <a:gd name="T55" fmla="*/ 302 h 130"/>
                  <a:gd name="T56" fmla="*/ 236 w 81"/>
                  <a:gd name="T57" fmla="*/ 317 h 130"/>
                  <a:gd name="T58" fmla="*/ 256 w 81"/>
                  <a:gd name="T59" fmla="*/ 297 h 130"/>
                  <a:gd name="T60" fmla="*/ 261 w 81"/>
                  <a:gd name="T61" fmla="*/ 307 h 130"/>
                  <a:gd name="T62" fmla="*/ 266 w 81"/>
                  <a:gd name="T63" fmla="*/ 312 h 130"/>
                  <a:gd name="T64" fmla="*/ 266 w 81"/>
                  <a:gd name="T65" fmla="*/ 337 h 130"/>
                  <a:gd name="T66" fmla="*/ 277 w 81"/>
                  <a:gd name="T67" fmla="*/ 361 h 130"/>
                  <a:gd name="T68" fmla="*/ 272 w 81"/>
                  <a:gd name="T69" fmla="*/ 371 h 130"/>
                  <a:gd name="T70" fmla="*/ 287 w 81"/>
                  <a:gd name="T71" fmla="*/ 380 h 130"/>
                  <a:gd name="T72" fmla="*/ 292 w 81"/>
                  <a:gd name="T73" fmla="*/ 395 h 130"/>
                  <a:gd name="T74" fmla="*/ 292 w 81"/>
                  <a:gd name="T75" fmla="*/ 410 h 130"/>
                  <a:gd name="T76" fmla="*/ 302 w 81"/>
                  <a:gd name="T77" fmla="*/ 424 h 130"/>
                  <a:gd name="T78" fmla="*/ 313 w 81"/>
                  <a:gd name="T79" fmla="*/ 410 h 130"/>
                  <a:gd name="T80" fmla="*/ 333 w 81"/>
                  <a:gd name="T81" fmla="*/ 419 h 130"/>
                  <a:gd name="T82" fmla="*/ 343 w 81"/>
                  <a:gd name="T83" fmla="*/ 410 h 130"/>
                  <a:gd name="T84" fmla="*/ 364 w 81"/>
                  <a:gd name="T85" fmla="*/ 415 h 130"/>
                  <a:gd name="T86" fmla="*/ 374 w 81"/>
                  <a:gd name="T87" fmla="*/ 419 h 130"/>
                  <a:gd name="T88" fmla="*/ 389 w 81"/>
                  <a:gd name="T89" fmla="*/ 410 h 130"/>
                  <a:gd name="T90" fmla="*/ 405 w 81"/>
                  <a:gd name="T91" fmla="*/ 415 h 130"/>
                  <a:gd name="T92" fmla="*/ 415 w 81"/>
                  <a:gd name="T93" fmla="*/ 429 h 130"/>
                  <a:gd name="T94" fmla="*/ 379 w 81"/>
                  <a:gd name="T95" fmla="*/ 634 h 130"/>
                  <a:gd name="T96" fmla="*/ 0 w 81"/>
                  <a:gd name="T97" fmla="*/ 566 h 13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
                  <a:gd name="T148" fmla="*/ 0 h 130"/>
                  <a:gd name="T149" fmla="*/ 81 w 81"/>
                  <a:gd name="T150" fmla="*/ 130 h 13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 h="130">
                    <a:moveTo>
                      <a:pt x="0" y="116"/>
                    </a:moveTo>
                    <a:lnTo>
                      <a:pt x="7" y="86"/>
                    </a:lnTo>
                    <a:lnTo>
                      <a:pt x="8" y="84"/>
                    </a:lnTo>
                    <a:lnTo>
                      <a:pt x="8" y="82"/>
                    </a:lnTo>
                    <a:lnTo>
                      <a:pt x="9" y="82"/>
                    </a:lnTo>
                    <a:lnTo>
                      <a:pt x="9" y="81"/>
                    </a:lnTo>
                    <a:lnTo>
                      <a:pt x="10" y="80"/>
                    </a:lnTo>
                    <a:lnTo>
                      <a:pt x="9" y="79"/>
                    </a:lnTo>
                    <a:lnTo>
                      <a:pt x="7" y="78"/>
                    </a:lnTo>
                    <a:lnTo>
                      <a:pt x="6" y="77"/>
                    </a:lnTo>
                    <a:lnTo>
                      <a:pt x="7" y="75"/>
                    </a:lnTo>
                    <a:lnTo>
                      <a:pt x="10" y="70"/>
                    </a:lnTo>
                    <a:lnTo>
                      <a:pt x="12" y="69"/>
                    </a:lnTo>
                    <a:lnTo>
                      <a:pt x="13" y="68"/>
                    </a:lnTo>
                    <a:lnTo>
                      <a:pt x="13" y="67"/>
                    </a:lnTo>
                    <a:lnTo>
                      <a:pt x="14" y="66"/>
                    </a:lnTo>
                    <a:lnTo>
                      <a:pt x="20" y="57"/>
                    </a:lnTo>
                    <a:lnTo>
                      <a:pt x="20" y="54"/>
                    </a:lnTo>
                    <a:lnTo>
                      <a:pt x="19" y="53"/>
                    </a:lnTo>
                    <a:lnTo>
                      <a:pt x="17" y="53"/>
                    </a:lnTo>
                    <a:lnTo>
                      <a:pt x="16" y="51"/>
                    </a:lnTo>
                    <a:lnTo>
                      <a:pt x="16" y="50"/>
                    </a:lnTo>
                    <a:lnTo>
                      <a:pt x="16" y="48"/>
                    </a:lnTo>
                    <a:lnTo>
                      <a:pt x="16" y="47"/>
                    </a:lnTo>
                    <a:lnTo>
                      <a:pt x="17" y="46"/>
                    </a:lnTo>
                    <a:lnTo>
                      <a:pt x="16" y="45"/>
                    </a:lnTo>
                    <a:lnTo>
                      <a:pt x="16" y="43"/>
                    </a:lnTo>
                    <a:lnTo>
                      <a:pt x="26" y="0"/>
                    </a:lnTo>
                    <a:lnTo>
                      <a:pt x="37" y="3"/>
                    </a:lnTo>
                    <a:lnTo>
                      <a:pt x="34" y="19"/>
                    </a:lnTo>
                    <a:lnTo>
                      <a:pt x="36" y="23"/>
                    </a:lnTo>
                    <a:lnTo>
                      <a:pt x="36" y="26"/>
                    </a:lnTo>
                    <a:lnTo>
                      <a:pt x="36" y="28"/>
                    </a:lnTo>
                    <a:lnTo>
                      <a:pt x="35" y="29"/>
                    </a:lnTo>
                    <a:lnTo>
                      <a:pt x="36" y="30"/>
                    </a:lnTo>
                    <a:lnTo>
                      <a:pt x="37" y="31"/>
                    </a:lnTo>
                    <a:lnTo>
                      <a:pt x="40" y="34"/>
                    </a:lnTo>
                    <a:lnTo>
                      <a:pt x="42" y="39"/>
                    </a:lnTo>
                    <a:lnTo>
                      <a:pt x="42" y="41"/>
                    </a:lnTo>
                    <a:lnTo>
                      <a:pt x="43" y="43"/>
                    </a:lnTo>
                    <a:lnTo>
                      <a:pt x="45" y="43"/>
                    </a:lnTo>
                    <a:lnTo>
                      <a:pt x="45" y="45"/>
                    </a:lnTo>
                    <a:lnTo>
                      <a:pt x="48" y="45"/>
                    </a:lnTo>
                    <a:lnTo>
                      <a:pt x="49" y="46"/>
                    </a:lnTo>
                    <a:lnTo>
                      <a:pt x="46" y="51"/>
                    </a:lnTo>
                    <a:lnTo>
                      <a:pt x="46" y="52"/>
                    </a:lnTo>
                    <a:lnTo>
                      <a:pt x="45" y="53"/>
                    </a:lnTo>
                    <a:lnTo>
                      <a:pt x="45" y="56"/>
                    </a:lnTo>
                    <a:lnTo>
                      <a:pt x="45" y="57"/>
                    </a:lnTo>
                    <a:lnTo>
                      <a:pt x="43" y="59"/>
                    </a:lnTo>
                    <a:lnTo>
                      <a:pt x="43" y="60"/>
                    </a:lnTo>
                    <a:lnTo>
                      <a:pt x="43" y="61"/>
                    </a:lnTo>
                    <a:lnTo>
                      <a:pt x="43" y="62"/>
                    </a:lnTo>
                    <a:lnTo>
                      <a:pt x="45" y="65"/>
                    </a:lnTo>
                    <a:lnTo>
                      <a:pt x="46" y="65"/>
                    </a:lnTo>
                    <a:lnTo>
                      <a:pt x="49" y="62"/>
                    </a:lnTo>
                    <a:lnTo>
                      <a:pt x="50" y="61"/>
                    </a:lnTo>
                    <a:lnTo>
                      <a:pt x="50" y="62"/>
                    </a:lnTo>
                    <a:lnTo>
                      <a:pt x="51" y="63"/>
                    </a:lnTo>
                    <a:lnTo>
                      <a:pt x="52" y="64"/>
                    </a:lnTo>
                    <a:lnTo>
                      <a:pt x="52" y="66"/>
                    </a:lnTo>
                    <a:lnTo>
                      <a:pt x="52" y="69"/>
                    </a:lnTo>
                    <a:lnTo>
                      <a:pt x="52" y="72"/>
                    </a:lnTo>
                    <a:lnTo>
                      <a:pt x="54" y="74"/>
                    </a:lnTo>
                    <a:lnTo>
                      <a:pt x="54" y="75"/>
                    </a:lnTo>
                    <a:lnTo>
                      <a:pt x="53" y="76"/>
                    </a:lnTo>
                    <a:lnTo>
                      <a:pt x="54" y="78"/>
                    </a:lnTo>
                    <a:lnTo>
                      <a:pt x="56" y="78"/>
                    </a:lnTo>
                    <a:lnTo>
                      <a:pt x="57" y="80"/>
                    </a:lnTo>
                    <a:lnTo>
                      <a:pt x="57" y="81"/>
                    </a:lnTo>
                    <a:lnTo>
                      <a:pt x="57" y="83"/>
                    </a:lnTo>
                    <a:lnTo>
                      <a:pt x="57" y="84"/>
                    </a:lnTo>
                    <a:lnTo>
                      <a:pt x="58" y="86"/>
                    </a:lnTo>
                    <a:lnTo>
                      <a:pt x="59" y="87"/>
                    </a:lnTo>
                    <a:lnTo>
                      <a:pt x="60" y="85"/>
                    </a:lnTo>
                    <a:lnTo>
                      <a:pt x="61" y="84"/>
                    </a:lnTo>
                    <a:lnTo>
                      <a:pt x="63" y="85"/>
                    </a:lnTo>
                    <a:lnTo>
                      <a:pt x="65" y="86"/>
                    </a:lnTo>
                    <a:lnTo>
                      <a:pt x="66" y="85"/>
                    </a:lnTo>
                    <a:lnTo>
                      <a:pt x="67" y="84"/>
                    </a:lnTo>
                    <a:lnTo>
                      <a:pt x="67" y="85"/>
                    </a:lnTo>
                    <a:lnTo>
                      <a:pt x="71" y="85"/>
                    </a:lnTo>
                    <a:lnTo>
                      <a:pt x="72" y="86"/>
                    </a:lnTo>
                    <a:lnTo>
                      <a:pt x="73" y="86"/>
                    </a:lnTo>
                    <a:lnTo>
                      <a:pt x="76" y="86"/>
                    </a:lnTo>
                    <a:lnTo>
                      <a:pt x="76" y="84"/>
                    </a:lnTo>
                    <a:lnTo>
                      <a:pt x="77" y="83"/>
                    </a:lnTo>
                    <a:lnTo>
                      <a:pt x="79" y="85"/>
                    </a:lnTo>
                    <a:lnTo>
                      <a:pt x="79" y="87"/>
                    </a:lnTo>
                    <a:lnTo>
                      <a:pt x="81" y="88"/>
                    </a:lnTo>
                    <a:lnTo>
                      <a:pt x="75" y="130"/>
                    </a:lnTo>
                    <a:lnTo>
                      <a:pt x="74" y="130"/>
                    </a:lnTo>
                    <a:lnTo>
                      <a:pt x="37" y="124"/>
                    </a:lnTo>
                    <a:lnTo>
                      <a:pt x="0" y="116"/>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96" name="Freeform 115"/>
              <p:cNvSpPr>
                <a:spLocks/>
              </p:cNvSpPr>
              <p:nvPr/>
            </p:nvSpPr>
            <p:spPr bwMode="auto">
              <a:xfrm>
                <a:off x="2162" y="1170"/>
                <a:ext cx="707" cy="424"/>
              </a:xfrm>
              <a:custGeom>
                <a:avLst/>
                <a:gdLst>
                  <a:gd name="T0" fmla="*/ 246 w 138"/>
                  <a:gd name="T1" fmla="*/ 375 h 87"/>
                  <a:gd name="T2" fmla="*/ 231 w 138"/>
                  <a:gd name="T3" fmla="*/ 409 h 87"/>
                  <a:gd name="T4" fmla="*/ 220 w 138"/>
                  <a:gd name="T5" fmla="*/ 390 h 87"/>
                  <a:gd name="T6" fmla="*/ 215 w 138"/>
                  <a:gd name="T7" fmla="*/ 405 h 87"/>
                  <a:gd name="T8" fmla="*/ 195 w 138"/>
                  <a:gd name="T9" fmla="*/ 405 h 87"/>
                  <a:gd name="T10" fmla="*/ 169 w 138"/>
                  <a:gd name="T11" fmla="*/ 400 h 87"/>
                  <a:gd name="T12" fmla="*/ 164 w 138"/>
                  <a:gd name="T13" fmla="*/ 400 h 87"/>
                  <a:gd name="T14" fmla="*/ 149 w 138"/>
                  <a:gd name="T15" fmla="*/ 400 h 87"/>
                  <a:gd name="T16" fmla="*/ 133 w 138"/>
                  <a:gd name="T17" fmla="*/ 400 h 87"/>
                  <a:gd name="T18" fmla="*/ 123 w 138"/>
                  <a:gd name="T19" fmla="*/ 405 h 87"/>
                  <a:gd name="T20" fmla="*/ 118 w 138"/>
                  <a:gd name="T21" fmla="*/ 390 h 87"/>
                  <a:gd name="T22" fmla="*/ 118 w 138"/>
                  <a:gd name="T23" fmla="*/ 375 h 87"/>
                  <a:gd name="T24" fmla="*/ 102 w 138"/>
                  <a:gd name="T25" fmla="*/ 366 h 87"/>
                  <a:gd name="T26" fmla="*/ 102 w 138"/>
                  <a:gd name="T27" fmla="*/ 351 h 87"/>
                  <a:gd name="T28" fmla="*/ 92 w 138"/>
                  <a:gd name="T29" fmla="*/ 336 h 87"/>
                  <a:gd name="T30" fmla="*/ 92 w 138"/>
                  <a:gd name="T31" fmla="*/ 307 h 87"/>
                  <a:gd name="T32" fmla="*/ 87 w 138"/>
                  <a:gd name="T33" fmla="*/ 292 h 87"/>
                  <a:gd name="T34" fmla="*/ 82 w 138"/>
                  <a:gd name="T35" fmla="*/ 288 h 87"/>
                  <a:gd name="T36" fmla="*/ 77 w 138"/>
                  <a:gd name="T37" fmla="*/ 288 h 87"/>
                  <a:gd name="T38" fmla="*/ 56 w 138"/>
                  <a:gd name="T39" fmla="*/ 302 h 87"/>
                  <a:gd name="T40" fmla="*/ 46 w 138"/>
                  <a:gd name="T41" fmla="*/ 283 h 87"/>
                  <a:gd name="T42" fmla="*/ 46 w 138"/>
                  <a:gd name="T43" fmla="*/ 273 h 87"/>
                  <a:gd name="T44" fmla="*/ 56 w 138"/>
                  <a:gd name="T45" fmla="*/ 258 h 87"/>
                  <a:gd name="T46" fmla="*/ 56 w 138"/>
                  <a:gd name="T47" fmla="*/ 244 h 87"/>
                  <a:gd name="T48" fmla="*/ 61 w 138"/>
                  <a:gd name="T49" fmla="*/ 234 h 87"/>
                  <a:gd name="T50" fmla="*/ 72 w 138"/>
                  <a:gd name="T51" fmla="*/ 205 h 87"/>
                  <a:gd name="T52" fmla="*/ 56 w 138"/>
                  <a:gd name="T53" fmla="*/ 195 h 87"/>
                  <a:gd name="T54" fmla="*/ 41 w 138"/>
                  <a:gd name="T55" fmla="*/ 185 h 87"/>
                  <a:gd name="T56" fmla="*/ 31 w 138"/>
                  <a:gd name="T57" fmla="*/ 151 h 87"/>
                  <a:gd name="T58" fmla="*/ 10 w 138"/>
                  <a:gd name="T59" fmla="*/ 132 h 87"/>
                  <a:gd name="T60" fmla="*/ 10 w 138"/>
                  <a:gd name="T61" fmla="*/ 122 h 87"/>
                  <a:gd name="T62" fmla="*/ 10 w 138"/>
                  <a:gd name="T63" fmla="*/ 97 h 87"/>
                  <a:gd name="T64" fmla="*/ 15 w 138"/>
                  <a:gd name="T65" fmla="*/ 0 h 87"/>
                  <a:gd name="T66" fmla="*/ 251 w 138"/>
                  <a:gd name="T67" fmla="*/ 39 h 87"/>
                  <a:gd name="T68" fmla="*/ 707 w 138"/>
                  <a:gd name="T69" fmla="*/ 93 h 87"/>
                  <a:gd name="T70" fmla="*/ 676 w 138"/>
                  <a:gd name="T71" fmla="*/ 424 h 8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8"/>
                  <a:gd name="T109" fmla="*/ 0 h 87"/>
                  <a:gd name="T110" fmla="*/ 138 w 138"/>
                  <a:gd name="T111" fmla="*/ 87 h 8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8" h="87">
                    <a:moveTo>
                      <a:pt x="132" y="87"/>
                    </a:moveTo>
                    <a:lnTo>
                      <a:pt x="48" y="77"/>
                    </a:lnTo>
                    <a:lnTo>
                      <a:pt x="47" y="85"/>
                    </a:lnTo>
                    <a:lnTo>
                      <a:pt x="45" y="84"/>
                    </a:lnTo>
                    <a:lnTo>
                      <a:pt x="45" y="82"/>
                    </a:lnTo>
                    <a:lnTo>
                      <a:pt x="43" y="80"/>
                    </a:lnTo>
                    <a:lnTo>
                      <a:pt x="42" y="81"/>
                    </a:lnTo>
                    <a:lnTo>
                      <a:pt x="42" y="83"/>
                    </a:lnTo>
                    <a:lnTo>
                      <a:pt x="39" y="83"/>
                    </a:lnTo>
                    <a:lnTo>
                      <a:pt x="38" y="83"/>
                    </a:lnTo>
                    <a:lnTo>
                      <a:pt x="37" y="82"/>
                    </a:lnTo>
                    <a:lnTo>
                      <a:pt x="33" y="82"/>
                    </a:lnTo>
                    <a:lnTo>
                      <a:pt x="33" y="81"/>
                    </a:lnTo>
                    <a:lnTo>
                      <a:pt x="32" y="82"/>
                    </a:lnTo>
                    <a:lnTo>
                      <a:pt x="31" y="83"/>
                    </a:lnTo>
                    <a:lnTo>
                      <a:pt x="29" y="82"/>
                    </a:lnTo>
                    <a:lnTo>
                      <a:pt x="27" y="81"/>
                    </a:lnTo>
                    <a:lnTo>
                      <a:pt x="26" y="82"/>
                    </a:lnTo>
                    <a:lnTo>
                      <a:pt x="25" y="84"/>
                    </a:lnTo>
                    <a:lnTo>
                      <a:pt x="24" y="83"/>
                    </a:lnTo>
                    <a:lnTo>
                      <a:pt x="23" y="81"/>
                    </a:lnTo>
                    <a:lnTo>
                      <a:pt x="23" y="80"/>
                    </a:lnTo>
                    <a:lnTo>
                      <a:pt x="23" y="78"/>
                    </a:lnTo>
                    <a:lnTo>
                      <a:pt x="23" y="77"/>
                    </a:lnTo>
                    <a:lnTo>
                      <a:pt x="22" y="75"/>
                    </a:lnTo>
                    <a:lnTo>
                      <a:pt x="20" y="75"/>
                    </a:lnTo>
                    <a:lnTo>
                      <a:pt x="19" y="73"/>
                    </a:lnTo>
                    <a:lnTo>
                      <a:pt x="20" y="72"/>
                    </a:lnTo>
                    <a:lnTo>
                      <a:pt x="20" y="71"/>
                    </a:lnTo>
                    <a:lnTo>
                      <a:pt x="18" y="69"/>
                    </a:lnTo>
                    <a:lnTo>
                      <a:pt x="18" y="66"/>
                    </a:lnTo>
                    <a:lnTo>
                      <a:pt x="18" y="63"/>
                    </a:lnTo>
                    <a:lnTo>
                      <a:pt x="18" y="61"/>
                    </a:lnTo>
                    <a:lnTo>
                      <a:pt x="17" y="60"/>
                    </a:lnTo>
                    <a:lnTo>
                      <a:pt x="16" y="59"/>
                    </a:lnTo>
                    <a:lnTo>
                      <a:pt x="16" y="58"/>
                    </a:lnTo>
                    <a:lnTo>
                      <a:pt x="15" y="59"/>
                    </a:lnTo>
                    <a:lnTo>
                      <a:pt x="12" y="62"/>
                    </a:lnTo>
                    <a:lnTo>
                      <a:pt x="11" y="62"/>
                    </a:lnTo>
                    <a:lnTo>
                      <a:pt x="9" y="59"/>
                    </a:lnTo>
                    <a:lnTo>
                      <a:pt x="9" y="58"/>
                    </a:lnTo>
                    <a:lnTo>
                      <a:pt x="9" y="57"/>
                    </a:lnTo>
                    <a:lnTo>
                      <a:pt x="9" y="56"/>
                    </a:lnTo>
                    <a:lnTo>
                      <a:pt x="11" y="54"/>
                    </a:lnTo>
                    <a:lnTo>
                      <a:pt x="11" y="53"/>
                    </a:lnTo>
                    <a:lnTo>
                      <a:pt x="11" y="50"/>
                    </a:lnTo>
                    <a:lnTo>
                      <a:pt x="12" y="49"/>
                    </a:lnTo>
                    <a:lnTo>
                      <a:pt x="12" y="48"/>
                    </a:lnTo>
                    <a:lnTo>
                      <a:pt x="15" y="43"/>
                    </a:lnTo>
                    <a:lnTo>
                      <a:pt x="14" y="42"/>
                    </a:lnTo>
                    <a:lnTo>
                      <a:pt x="11" y="42"/>
                    </a:lnTo>
                    <a:lnTo>
                      <a:pt x="11" y="40"/>
                    </a:lnTo>
                    <a:lnTo>
                      <a:pt x="9" y="40"/>
                    </a:lnTo>
                    <a:lnTo>
                      <a:pt x="8" y="38"/>
                    </a:lnTo>
                    <a:lnTo>
                      <a:pt x="8" y="36"/>
                    </a:lnTo>
                    <a:lnTo>
                      <a:pt x="6" y="31"/>
                    </a:lnTo>
                    <a:lnTo>
                      <a:pt x="3" y="28"/>
                    </a:lnTo>
                    <a:lnTo>
                      <a:pt x="2" y="27"/>
                    </a:lnTo>
                    <a:lnTo>
                      <a:pt x="1" y="26"/>
                    </a:lnTo>
                    <a:lnTo>
                      <a:pt x="2" y="25"/>
                    </a:lnTo>
                    <a:lnTo>
                      <a:pt x="2" y="23"/>
                    </a:lnTo>
                    <a:lnTo>
                      <a:pt x="2" y="20"/>
                    </a:lnTo>
                    <a:lnTo>
                      <a:pt x="0" y="16"/>
                    </a:lnTo>
                    <a:lnTo>
                      <a:pt x="3" y="0"/>
                    </a:lnTo>
                    <a:lnTo>
                      <a:pt x="15" y="2"/>
                    </a:lnTo>
                    <a:lnTo>
                      <a:pt x="49" y="8"/>
                    </a:lnTo>
                    <a:lnTo>
                      <a:pt x="84" y="13"/>
                    </a:lnTo>
                    <a:lnTo>
                      <a:pt x="138" y="19"/>
                    </a:lnTo>
                    <a:lnTo>
                      <a:pt x="133" y="70"/>
                    </a:lnTo>
                    <a:lnTo>
                      <a:pt x="132" y="87"/>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597" name="Freeform 116"/>
              <p:cNvSpPr>
                <a:spLocks/>
              </p:cNvSpPr>
              <p:nvPr/>
            </p:nvSpPr>
            <p:spPr bwMode="auto">
              <a:xfrm>
                <a:off x="1737" y="1677"/>
                <a:ext cx="440" cy="649"/>
              </a:xfrm>
              <a:custGeom>
                <a:avLst/>
                <a:gdLst>
                  <a:gd name="T0" fmla="*/ 67 w 86"/>
                  <a:gd name="T1" fmla="*/ 0 h 133"/>
                  <a:gd name="T2" fmla="*/ 0 w 86"/>
                  <a:gd name="T3" fmla="*/ 249 h 133"/>
                  <a:gd name="T4" fmla="*/ 287 w 86"/>
                  <a:gd name="T5" fmla="*/ 649 h 133"/>
                  <a:gd name="T6" fmla="*/ 287 w 86"/>
                  <a:gd name="T7" fmla="*/ 644 h 133"/>
                  <a:gd name="T8" fmla="*/ 287 w 86"/>
                  <a:gd name="T9" fmla="*/ 639 h 133"/>
                  <a:gd name="T10" fmla="*/ 292 w 86"/>
                  <a:gd name="T11" fmla="*/ 620 h 133"/>
                  <a:gd name="T12" fmla="*/ 292 w 86"/>
                  <a:gd name="T13" fmla="*/ 615 h 133"/>
                  <a:gd name="T14" fmla="*/ 292 w 86"/>
                  <a:gd name="T15" fmla="*/ 576 h 133"/>
                  <a:gd name="T16" fmla="*/ 292 w 86"/>
                  <a:gd name="T17" fmla="*/ 561 h 133"/>
                  <a:gd name="T18" fmla="*/ 292 w 86"/>
                  <a:gd name="T19" fmla="*/ 556 h 133"/>
                  <a:gd name="T20" fmla="*/ 307 w 86"/>
                  <a:gd name="T21" fmla="*/ 556 h 133"/>
                  <a:gd name="T22" fmla="*/ 317 w 86"/>
                  <a:gd name="T23" fmla="*/ 556 h 133"/>
                  <a:gd name="T24" fmla="*/ 322 w 86"/>
                  <a:gd name="T25" fmla="*/ 561 h 133"/>
                  <a:gd name="T26" fmla="*/ 322 w 86"/>
                  <a:gd name="T27" fmla="*/ 566 h 133"/>
                  <a:gd name="T28" fmla="*/ 327 w 86"/>
                  <a:gd name="T29" fmla="*/ 571 h 133"/>
                  <a:gd name="T30" fmla="*/ 338 w 86"/>
                  <a:gd name="T31" fmla="*/ 571 h 133"/>
                  <a:gd name="T32" fmla="*/ 348 w 86"/>
                  <a:gd name="T33" fmla="*/ 537 h 133"/>
                  <a:gd name="T34" fmla="*/ 358 w 86"/>
                  <a:gd name="T35" fmla="*/ 493 h 133"/>
                  <a:gd name="T36" fmla="*/ 440 w 86"/>
                  <a:gd name="T37" fmla="*/ 83 h 133"/>
                  <a:gd name="T38" fmla="*/ 251 w 86"/>
                  <a:gd name="T39" fmla="*/ 44 h 133"/>
                  <a:gd name="T40" fmla="*/ 67 w 86"/>
                  <a:gd name="T41" fmla="*/ 0 h 133"/>
                  <a:gd name="T42" fmla="*/ 67 w 86"/>
                  <a:gd name="T43" fmla="*/ 0 h 1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6"/>
                  <a:gd name="T67" fmla="*/ 0 h 133"/>
                  <a:gd name="T68" fmla="*/ 86 w 86"/>
                  <a:gd name="T69" fmla="*/ 133 h 13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6" h="133">
                    <a:moveTo>
                      <a:pt x="13" y="0"/>
                    </a:moveTo>
                    <a:lnTo>
                      <a:pt x="0" y="51"/>
                    </a:lnTo>
                    <a:lnTo>
                      <a:pt x="56" y="133"/>
                    </a:lnTo>
                    <a:lnTo>
                      <a:pt x="56" y="132"/>
                    </a:lnTo>
                    <a:lnTo>
                      <a:pt x="56" y="131"/>
                    </a:lnTo>
                    <a:lnTo>
                      <a:pt x="57" y="127"/>
                    </a:lnTo>
                    <a:lnTo>
                      <a:pt x="57" y="126"/>
                    </a:lnTo>
                    <a:lnTo>
                      <a:pt x="57" y="118"/>
                    </a:lnTo>
                    <a:lnTo>
                      <a:pt x="57" y="115"/>
                    </a:lnTo>
                    <a:lnTo>
                      <a:pt x="57" y="114"/>
                    </a:lnTo>
                    <a:lnTo>
                      <a:pt x="60" y="114"/>
                    </a:lnTo>
                    <a:lnTo>
                      <a:pt x="62" y="114"/>
                    </a:lnTo>
                    <a:lnTo>
                      <a:pt x="63" y="115"/>
                    </a:lnTo>
                    <a:lnTo>
                      <a:pt x="63" y="116"/>
                    </a:lnTo>
                    <a:lnTo>
                      <a:pt x="64" y="117"/>
                    </a:lnTo>
                    <a:lnTo>
                      <a:pt x="66" y="117"/>
                    </a:lnTo>
                    <a:lnTo>
                      <a:pt x="68" y="110"/>
                    </a:lnTo>
                    <a:lnTo>
                      <a:pt x="70" y="101"/>
                    </a:lnTo>
                    <a:lnTo>
                      <a:pt x="86" y="17"/>
                    </a:lnTo>
                    <a:lnTo>
                      <a:pt x="49" y="9"/>
                    </a:lnTo>
                    <a:lnTo>
                      <a:pt x="13" y="0"/>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598" name="Freeform 117"/>
              <p:cNvSpPr>
                <a:spLocks/>
              </p:cNvSpPr>
              <p:nvPr/>
            </p:nvSpPr>
            <p:spPr bwMode="auto">
              <a:xfrm>
                <a:off x="1967" y="2170"/>
                <a:ext cx="467" cy="517"/>
              </a:xfrm>
              <a:custGeom>
                <a:avLst/>
                <a:gdLst>
                  <a:gd name="T0" fmla="*/ 400 w 91"/>
                  <a:gd name="T1" fmla="*/ 517 h 106"/>
                  <a:gd name="T2" fmla="*/ 467 w 91"/>
                  <a:gd name="T3" fmla="*/ 49 h 106"/>
                  <a:gd name="T4" fmla="*/ 128 w 91"/>
                  <a:gd name="T5" fmla="*/ 0 h 106"/>
                  <a:gd name="T6" fmla="*/ 128 w 91"/>
                  <a:gd name="T7" fmla="*/ 0 h 106"/>
                  <a:gd name="T8" fmla="*/ 118 w 91"/>
                  <a:gd name="T9" fmla="*/ 44 h 106"/>
                  <a:gd name="T10" fmla="*/ 108 w 91"/>
                  <a:gd name="T11" fmla="*/ 78 h 106"/>
                  <a:gd name="T12" fmla="*/ 98 w 91"/>
                  <a:gd name="T13" fmla="*/ 78 h 106"/>
                  <a:gd name="T14" fmla="*/ 92 w 91"/>
                  <a:gd name="T15" fmla="*/ 73 h 106"/>
                  <a:gd name="T16" fmla="*/ 92 w 91"/>
                  <a:gd name="T17" fmla="*/ 68 h 106"/>
                  <a:gd name="T18" fmla="*/ 87 w 91"/>
                  <a:gd name="T19" fmla="*/ 63 h 106"/>
                  <a:gd name="T20" fmla="*/ 77 w 91"/>
                  <a:gd name="T21" fmla="*/ 63 h 106"/>
                  <a:gd name="T22" fmla="*/ 62 w 91"/>
                  <a:gd name="T23" fmla="*/ 63 h 106"/>
                  <a:gd name="T24" fmla="*/ 62 w 91"/>
                  <a:gd name="T25" fmla="*/ 68 h 106"/>
                  <a:gd name="T26" fmla="*/ 62 w 91"/>
                  <a:gd name="T27" fmla="*/ 83 h 106"/>
                  <a:gd name="T28" fmla="*/ 62 w 91"/>
                  <a:gd name="T29" fmla="*/ 122 h 106"/>
                  <a:gd name="T30" fmla="*/ 62 w 91"/>
                  <a:gd name="T31" fmla="*/ 127 h 106"/>
                  <a:gd name="T32" fmla="*/ 56 w 91"/>
                  <a:gd name="T33" fmla="*/ 146 h 106"/>
                  <a:gd name="T34" fmla="*/ 56 w 91"/>
                  <a:gd name="T35" fmla="*/ 151 h 106"/>
                  <a:gd name="T36" fmla="*/ 56 w 91"/>
                  <a:gd name="T37" fmla="*/ 156 h 106"/>
                  <a:gd name="T38" fmla="*/ 56 w 91"/>
                  <a:gd name="T39" fmla="*/ 166 h 106"/>
                  <a:gd name="T40" fmla="*/ 56 w 91"/>
                  <a:gd name="T41" fmla="*/ 171 h 106"/>
                  <a:gd name="T42" fmla="*/ 56 w 91"/>
                  <a:gd name="T43" fmla="*/ 176 h 106"/>
                  <a:gd name="T44" fmla="*/ 62 w 91"/>
                  <a:gd name="T45" fmla="*/ 185 h 106"/>
                  <a:gd name="T46" fmla="*/ 62 w 91"/>
                  <a:gd name="T47" fmla="*/ 190 h 106"/>
                  <a:gd name="T48" fmla="*/ 62 w 91"/>
                  <a:gd name="T49" fmla="*/ 200 h 106"/>
                  <a:gd name="T50" fmla="*/ 67 w 91"/>
                  <a:gd name="T51" fmla="*/ 210 h 106"/>
                  <a:gd name="T52" fmla="*/ 67 w 91"/>
                  <a:gd name="T53" fmla="*/ 210 h 106"/>
                  <a:gd name="T54" fmla="*/ 72 w 91"/>
                  <a:gd name="T55" fmla="*/ 215 h 106"/>
                  <a:gd name="T56" fmla="*/ 77 w 91"/>
                  <a:gd name="T57" fmla="*/ 224 h 106"/>
                  <a:gd name="T58" fmla="*/ 72 w 91"/>
                  <a:gd name="T59" fmla="*/ 224 h 106"/>
                  <a:gd name="T60" fmla="*/ 72 w 91"/>
                  <a:gd name="T61" fmla="*/ 224 h 106"/>
                  <a:gd name="T62" fmla="*/ 62 w 91"/>
                  <a:gd name="T63" fmla="*/ 229 h 106"/>
                  <a:gd name="T64" fmla="*/ 51 w 91"/>
                  <a:gd name="T65" fmla="*/ 234 h 106"/>
                  <a:gd name="T66" fmla="*/ 46 w 91"/>
                  <a:gd name="T67" fmla="*/ 244 h 106"/>
                  <a:gd name="T68" fmla="*/ 36 w 91"/>
                  <a:gd name="T69" fmla="*/ 268 h 106"/>
                  <a:gd name="T70" fmla="*/ 26 w 91"/>
                  <a:gd name="T71" fmla="*/ 283 h 106"/>
                  <a:gd name="T72" fmla="*/ 15 w 91"/>
                  <a:gd name="T73" fmla="*/ 283 h 106"/>
                  <a:gd name="T74" fmla="*/ 15 w 91"/>
                  <a:gd name="T75" fmla="*/ 288 h 106"/>
                  <a:gd name="T76" fmla="*/ 21 w 91"/>
                  <a:gd name="T77" fmla="*/ 293 h 106"/>
                  <a:gd name="T78" fmla="*/ 15 w 91"/>
                  <a:gd name="T79" fmla="*/ 298 h 106"/>
                  <a:gd name="T80" fmla="*/ 15 w 91"/>
                  <a:gd name="T81" fmla="*/ 307 h 106"/>
                  <a:gd name="T82" fmla="*/ 15 w 91"/>
                  <a:gd name="T83" fmla="*/ 312 h 106"/>
                  <a:gd name="T84" fmla="*/ 26 w 91"/>
                  <a:gd name="T85" fmla="*/ 322 h 106"/>
                  <a:gd name="T86" fmla="*/ 31 w 91"/>
                  <a:gd name="T87" fmla="*/ 327 h 106"/>
                  <a:gd name="T88" fmla="*/ 26 w 91"/>
                  <a:gd name="T89" fmla="*/ 327 h 106"/>
                  <a:gd name="T90" fmla="*/ 26 w 91"/>
                  <a:gd name="T91" fmla="*/ 337 h 106"/>
                  <a:gd name="T92" fmla="*/ 21 w 91"/>
                  <a:gd name="T93" fmla="*/ 341 h 106"/>
                  <a:gd name="T94" fmla="*/ 15 w 91"/>
                  <a:gd name="T95" fmla="*/ 341 h 106"/>
                  <a:gd name="T96" fmla="*/ 5 w 91"/>
                  <a:gd name="T97" fmla="*/ 337 h 106"/>
                  <a:gd name="T98" fmla="*/ 0 w 91"/>
                  <a:gd name="T99" fmla="*/ 356 h 106"/>
                  <a:gd name="T100" fmla="*/ 251 w 91"/>
                  <a:gd name="T101" fmla="*/ 497 h 106"/>
                  <a:gd name="T102" fmla="*/ 400 w 91"/>
                  <a:gd name="T103" fmla="*/ 517 h 106"/>
                  <a:gd name="T104" fmla="*/ 400 w 91"/>
                  <a:gd name="T105" fmla="*/ 517 h 106"/>
                  <a:gd name="T106" fmla="*/ 400 w 91"/>
                  <a:gd name="T107" fmla="*/ 517 h 10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1"/>
                  <a:gd name="T163" fmla="*/ 0 h 106"/>
                  <a:gd name="T164" fmla="*/ 91 w 91"/>
                  <a:gd name="T165" fmla="*/ 106 h 10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1" h="106">
                    <a:moveTo>
                      <a:pt x="78" y="106"/>
                    </a:moveTo>
                    <a:lnTo>
                      <a:pt x="91" y="10"/>
                    </a:lnTo>
                    <a:lnTo>
                      <a:pt x="25" y="0"/>
                    </a:lnTo>
                    <a:lnTo>
                      <a:pt x="23" y="9"/>
                    </a:lnTo>
                    <a:lnTo>
                      <a:pt x="21" y="16"/>
                    </a:lnTo>
                    <a:lnTo>
                      <a:pt x="19" y="16"/>
                    </a:lnTo>
                    <a:lnTo>
                      <a:pt x="18" y="15"/>
                    </a:lnTo>
                    <a:lnTo>
                      <a:pt x="18" y="14"/>
                    </a:lnTo>
                    <a:lnTo>
                      <a:pt x="17" y="13"/>
                    </a:lnTo>
                    <a:lnTo>
                      <a:pt x="15" y="13"/>
                    </a:lnTo>
                    <a:lnTo>
                      <a:pt x="12" y="13"/>
                    </a:lnTo>
                    <a:lnTo>
                      <a:pt x="12" y="14"/>
                    </a:lnTo>
                    <a:lnTo>
                      <a:pt x="12" y="17"/>
                    </a:lnTo>
                    <a:lnTo>
                      <a:pt x="12" y="25"/>
                    </a:lnTo>
                    <a:lnTo>
                      <a:pt x="12" y="26"/>
                    </a:lnTo>
                    <a:lnTo>
                      <a:pt x="11" y="30"/>
                    </a:lnTo>
                    <a:lnTo>
                      <a:pt x="11" y="31"/>
                    </a:lnTo>
                    <a:lnTo>
                      <a:pt x="11" y="32"/>
                    </a:lnTo>
                    <a:lnTo>
                      <a:pt x="11" y="34"/>
                    </a:lnTo>
                    <a:lnTo>
                      <a:pt x="11" y="35"/>
                    </a:lnTo>
                    <a:lnTo>
                      <a:pt x="11" y="36"/>
                    </a:lnTo>
                    <a:lnTo>
                      <a:pt x="12" y="38"/>
                    </a:lnTo>
                    <a:lnTo>
                      <a:pt x="12" y="39"/>
                    </a:lnTo>
                    <a:lnTo>
                      <a:pt x="12" y="41"/>
                    </a:lnTo>
                    <a:lnTo>
                      <a:pt x="13" y="43"/>
                    </a:lnTo>
                    <a:lnTo>
                      <a:pt x="14" y="44"/>
                    </a:lnTo>
                    <a:lnTo>
                      <a:pt x="15" y="46"/>
                    </a:lnTo>
                    <a:lnTo>
                      <a:pt x="14" y="46"/>
                    </a:lnTo>
                    <a:lnTo>
                      <a:pt x="12" y="47"/>
                    </a:lnTo>
                    <a:lnTo>
                      <a:pt x="10" y="48"/>
                    </a:lnTo>
                    <a:lnTo>
                      <a:pt x="9" y="50"/>
                    </a:lnTo>
                    <a:lnTo>
                      <a:pt x="7" y="55"/>
                    </a:lnTo>
                    <a:lnTo>
                      <a:pt x="5" y="58"/>
                    </a:lnTo>
                    <a:lnTo>
                      <a:pt x="3" y="58"/>
                    </a:lnTo>
                    <a:lnTo>
                      <a:pt x="3" y="59"/>
                    </a:lnTo>
                    <a:lnTo>
                      <a:pt x="4" y="60"/>
                    </a:lnTo>
                    <a:lnTo>
                      <a:pt x="3" y="61"/>
                    </a:lnTo>
                    <a:lnTo>
                      <a:pt x="3" y="63"/>
                    </a:lnTo>
                    <a:lnTo>
                      <a:pt x="3" y="64"/>
                    </a:lnTo>
                    <a:lnTo>
                      <a:pt x="5" y="66"/>
                    </a:lnTo>
                    <a:lnTo>
                      <a:pt x="6" y="67"/>
                    </a:lnTo>
                    <a:lnTo>
                      <a:pt x="5" y="67"/>
                    </a:lnTo>
                    <a:lnTo>
                      <a:pt x="5" y="69"/>
                    </a:lnTo>
                    <a:lnTo>
                      <a:pt x="4" y="70"/>
                    </a:lnTo>
                    <a:lnTo>
                      <a:pt x="3" y="70"/>
                    </a:lnTo>
                    <a:lnTo>
                      <a:pt x="1" y="69"/>
                    </a:lnTo>
                    <a:lnTo>
                      <a:pt x="0" y="73"/>
                    </a:lnTo>
                    <a:lnTo>
                      <a:pt x="49" y="102"/>
                    </a:lnTo>
                    <a:lnTo>
                      <a:pt x="78" y="106"/>
                    </a:lnTo>
                    <a:close/>
                  </a:path>
                </a:pathLst>
              </a:custGeom>
              <a:solidFill>
                <a:srgbClr val="6987EB"/>
              </a:solidFill>
              <a:ln w="12700" cmpd="sng">
                <a:solidFill>
                  <a:schemeClr val="tx1"/>
                </a:solidFill>
                <a:prstDash val="solid"/>
                <a:round/>
                <a:headEnd/>
                <a:tailEnd/>
              </a:ln>
            </p:spPr>
            <p:txBody>
              <a:bodyPr/>
              <a:lstStyle/>
              <a:p>
                <a:endParaRPr lang="en-US"/>
              </a:p>
            </p:txBody>
          </p:sp>
          <p:sp>
            <p:nvSpPr>
              <p:cNvPr id="20599" name="Freeform 118"/>
              <p:cNvSpPr>
                <a:spLocks/>
              </p:cNvSpPr>
              <p:nvPr/>
            </p:nvSpPr>
            <p:spPr bwMode="auto">
              <a:xfrm>
                <a:off x="3265" y="1248"/>
                <a:ext cx="455" cy="487"/>
              </a:xfrm>
              <a:custGeom>
                <a:avLst/>
                <a:gdLst>
                  <a:gd name="T0" fmla="*/ 41 w 89"/>
                  <a:gd name="T1" fmla="*/ 336 h 100"/>
                  <a:gd name="T2" fmla="*/ 20 w 89"/>
                  <a:gd name="T3" fmla="*/ 312 h 100"/>
                  <a:gd name="T4" fmla="*/ 36 w 89"/>
                  <a:gd name="T5" fmla="*/ 292 h 100"/>
                  <a:gd name="T6" fmla="*/ 36 w 89"/>
                  <a:gd name="T7" fmla="*/ 273 h 100"/>
                  <a:gd name="T8" fmla="*/ 26 w 89"/>
                  <a:gd name="T9" fmla="*/ 229 h 100"/>
                  <a:gd name="T10" fmla="*/ 26 w 89"/>
                  <a:gd name="T11" fmla="*/ 209 h 100"/>
                  <a:gd name="T12" fmla="*/ 20 w 89"/>
                  <a:gd name="T13" fmla="*/ 161 h 100"/>
                  <a:gd name="T14" fmla="*/ 10 w 89"/>
                  <a:gd name="T15" fmla="*/ 127 h 100"/>
                  <a:gd name="T16" fmla="*/ 0 w 89"/>
                  <a:gd name="T17" fmla="*/ 78 h 100"/>
                  <a:gd name="T18" fmla="*/ 5 w 89"/>
                  <a:gd name="T19" fmla="*/ 58 h 100"/>
                  <a:gd name="T20" fmla="*/ 0 w 89"/>
                  <a:gd name="T21" fmla="*/ 34 h 100"/>
                  <a:gd name="T22" fmla="*/ 118 w 89"/>
                  <a:gd name="T23" fmla="*/ 15 h 100"/>
                  <a:gd name="T24" fmla="*/ 128 w 89"/>
                  <a:gd name="T25" fmla="*/ 5 h 100"/>
                  <a:gd name="T26" fmla="*/ 143 w 89"/>
                  <a:gd name="T27" fmla="*/ 24 h 100"/>
                  <a:gd name="T28" fmla="*/ 143 w 89"/>
                  <a:gd name="T29" fmla="*/ 49 h 100"/>
                  <a:gd name="T30" fmla="*/ 164 w 89"/>
                  <a:gd name="T31" fmla="*/ 58 h 100"/>
                  <a:gd name="T32" fmla="*/ 174 w 89"/>
                  <a:gd name="T33" fmla="*/ 63 h 100"/>
                  <a:gd name="T34" fmla="*/ 194 w 89"/>
                  <a:gd name="T35" fmla="*/ 63 h 100"/>
                  <a:gd name="T36" fmla="*/ 199 w 89"/>
                  <a:gd name="T37" fmla="*/ 68 h 100"/>
                  <a:gd name="T38" fmla="*/ 220 w 89"/>
                  <a:gd name="T39" fmla="*/ 63 h 100"/>
                  <a:gd name="T40" fmla="*/ 261 w 89"/>
                  <a:gd name="T41" fmla="*/ 68 h 100"/>
                  <a:gd name="T42" fmla="*/ 266 w 89"/>
                  <a:gd name="T43" fmla="*/ 73 h 100"/>
                  <a:gd name="T44" fmla="*/ 271 w 89"/>
                  <a:gd name="T45" fmla="*/ 73 h 100"/>
                  <a:gd name="T46" fmla="*/ 276 w 89"/>
                  <a:gd name="T47" fmla="*/ 88 h 100"/>
                  <a:gd name="T48" fmla="*/ 291 w 89"/>
                  <a:gd name="T49" fmla="*/ 83 h 100"/>
                  <a:gd name="T50" fmla="*/ 302 w 89"/>
                  <a:gd name="T51" fmla="*/ 83 h 100"/>
                  <a:gd name="T52" fmla="*/ 317 w 89"/>
                  <a:gd name="T53" fmla="*/ 93 h 100"/>
                  <a:gd name="T54" fmla="*/ 327 w 89"/>
                  <a:gd name="T55" fmla="*/ 102 h 100"/>
                  <a:gd name="T56" fmla="*/ 348 w 89"/>
                  <a:gd name="T57" fmla="*/ 102 h 100"/>
                  <a:gd name="T58" fmla="*/ 373 w 89"/>
                  <a:gd name="T59" fmla="*/ 88 h 100"/>
                  <a:gd name="T60" fmla="*/ 414 w 89"/>
                  <a:gd name="T61" fmla="*/ 97 h 100"/>
                  <a:gd name="T62" fmla="*/ 424 w 89"/>
                  <a:gd name="T63" fmla="*/ 97 h 100"/>
                  <a:gd name="T64" fmla="*/ 440 w 89"/>
                  <a:gd name="T65" fmla="*/ 102 h 100"/>
                  <a:gd name="T66" fmla="*/ 445 w 89"/>
                  <a:gd name="T67" fmla="*/ 107 h 100"/>
                  <a:gd name="T68" fmla="*/ 414 w 89"/>
                  <a:gd name="T69" fmla="*/ 122 h 100"/>
                  <a:gd name="T70" fmla="*/ 399 w 89"/>
                  <a:gd name="T71" fmla="*/ 136 h 100"/>
                  <a:gd name="T72" fmla="*/ 373 w 89"/>
                  <a:gd name="T73" fmla="*/ 146 h 100"/>
                  <a:gd name="T74" fmla="*/ 302 w 89"/>
                  <a:gd name="T75" fmla="*/ 214 h 100"/>
                  <a:gd name="T76" fmla="*/ 291 w 89"/>
                  <a:gd name="T77" fmla="*/ 224 h 100"/>
                  <a:gd name="T78" fmla="*/ 291 w 89"/>
                  <a:gd name="T79" fmla="*/ 273 h 100"/>
                  <a:gd name="T80" fmla="*/ 266 w 89"/>
                  <a:gd name="T81" fmla="*/ 287 h 100"/>
                  <a:gd name="T82" fmla="*/ 266 w 89"/>
                  <a:gd name="T83" fmla="*/ 297 h 100"/>
                  <a:gd name="T84" fmla="*/ 266 w 89"/>
                  <a:gd name="T85" fmla="*/ 317 h 100"/>
                  <a:gd name="T86" fmla="*/ 271 w 89"/>
                  <a:gd name="T87" fmla="*/ 336 h 100"/>
                  <a:gd name="T88" fmla="*/ 266 w 89"/>
                  <a:gd name="T89" fmla="*/ 356 h 100"/>
                  <a:gd name="T90" fmla="*/ 271 w 89"/>
                  <a:gd name="T91" fmla="*/ 385 h 100"/>
                  <a:gd name="T92" fmla="*/ 281 w 89"/>
                  <a:gd name="T93" fmla="*/ 390 h 100"/>
                  <a:gd name="T94" fmla="*/ 297 w 89"/>
                  <a:gd name="T95" fmla="*/ 394 h 100"/>
                  <a:gd name="T96" fmla="*/ 302 w 89"/>
                  <a:gd name="T97" fmla="*/ 404 h 100"/>
                  <a:gd name="T98" fmla="*/ 327 w 89"/>
                  <a:gd name="T99" fmla="*/ 424 h 100"/>
                  <a:gd name="T100" fmla="*/ 368 w 89"/>
                  <a:gd name="T101" fmla="*/ 448 h 100"/>
                  <a:gd name="T102" fmla="*/ 368 w 89"/>
                  <a:gd name="T103" fmla="*/ 463 h 100"/>
                  <a:gd name="T104" fmla="*/ 41 w 89"/>
                  <a:gd name="T105" fmla="*/ 487 h 1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9"/>
                  <a:gd name="T160" fmla="*/ 0 h 100"/>
                  <a:gd name="T161" fmla="*/ 89 w 89"/>
                  <a:gd name="T162" fmla="*/ 100 h 1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9" h="100">
                    <a:moveTo>
                      <a:pt x="8" y="100"/>
                    </a:moveTo>
                    <a:lnTo>
                      <a:pt x="8" y="69"/>
                    </a:lnTo>
                    <a:lnTo>
                      <a:pt x="4" y="65"/>
                    </a:lnTo>
                    <a:lnTo>
                      <a:pt x="4" y="64"/>
                    </a:lnTo>
                    <a:lnTo>
                      <a:pt x="6" y="61"/>
                    </a:lnTo>
                    <a:lnTo>
                      <a:pt x="7" y="60"/>
                    </a:lnTo>
                    <a:lnTo>
                      <a:pt x="7" y="58"/>
                    </a:lnTo>
                    <a:lnTo>
                      <a:pt x="7" y="56"/>
                    </a:lnTo>
                    <a:lnTo>
                      <a:pt x="7" y="54"/>
                    </a:lnTo>
                    <a:lnTo>
                      <a:pt x="5" y="47"/>
                    </a:lnTo>
                    <a:lnTo>
                      <a:pt x="5" y="46"/>
                    </a:lnTo>
                    <a:lnTo>
                      <a:pt x="5" y="43"/>
                    </a:lnTo>
                    <a:lnTo>
                      <a:pt x="4" y="41"/>
                    </a:lnTo>
                    <a:lnTo>
                      <a:pt x="4" y="33"/>
                    </a:lnTo>
                    <a:lnTo>
                      <a:pt x="3" y="28"/>
                    </a:lnTo>
                    <a:lnTo>
                      <a:pt x="2" y="26"/>
                    </a:lnTo>
                    <a:lnTo>
                      <a:pt x="0" y="21"/>
                    </a:lnTo>
                    <a:lnTo>
                      <a:pt x="0" y="16"/>
                    </a:lnTo>
                    <a:lnTo>
                      <a:pt x="1" y="13"/>
                    </a:lnTo>
                    <a:lnTo>
                      <a:pt x="1" y="12"/>
                    </a:lnTo>
                    <a:lnTo>
                      <a:pt x="0" y="8"/>
                    </a:lnTo>
                    <a:lnTo>
                      <a:pt x="0" y="7"/>
                    </a:lnTo>
                    <a:lnTo>
                      <a:pt x="23" y="7"/>
                    </a:lnTo>
                    <a:lnTo>
                      <a:pt x="23" y="3"/>
                    </a:lnTo>
                    <a:lnTo>
                      <a:pt x="23" y="0"/>
                    </a:lnTo>
                    <a:lnTo>
                      <a:pt x="25" y="1"/>
                    </a:lnTo>
                    <a:lnTo>
                      <a:pt x="27" y="2"/>
                    </a:lnTo>
                    <a:lnTo>
                      <a:pt x="28" y="5"/>
                    </a:lnTo>
                    <a:lnTo>
                      <a:pt x="28" y="8"/>
                    </a:lnTo>
                    <a:lnTo>
                      <a:pt x="28" y="10"/>
                    </a:lnTo>
                    <a:lnTo>
                      <a:pt x="31" y="12"/>
                    </a:lnTo>
                    <a:lnTo>
                      <a:pt x="32" y="12"/>
                    </a:lnTo>
                    <a:lnTo>
                      <a:pt x="33" y="12"/>
                    </a:lnTo>
                    <a:lnTo>
                      <a:pt x="34" y="13"/>
                    </a:lnTo>
                    <a:lnTo>
                      <a:pt x="36" y="13"/>
                    </a:lnTo>
                    <a:lnTo>
                      <a:pt x="38" y="13"/>
                    </a:lnTo>
                    <a:lnTo>
                      <a:pt x="39" y="14"/>
                    </a:lnTo>
                    <a:lnTo>
                      <a:pt x="42" y="14"/>
                    </a:lnTo>
                    <a:lnTo>
                      <a:pt x="43" y="13"/>
                    </a:lnTo>
                    <a:lnTo>
                      <a:pt x="48" y="13"/>
                    </a:lnTo>
                    <a:lnTo>
                      <a:pt x="51" y="14"/>
                    </a:lnTo>
                    <a:lnTo>
                      <a:pt x="52" y="14"/>
                    </a:lnTo>
                    <a:lnTo>
                      <a:pt x="52" y="15"/>
                    </a:lnTo>
                    <a:lnTo>
                      <a:pt x="53" y="15"/>
                    </a:lnTo>
                    <a:lnTo>
                      <a:pt x="54" y="16"/>
                    </a:lnTo>
                    <a:lnTo>
                      <a:pt x="54" y="18"/>
                    </a:lnTo>
                    <a:lnTo>
                      <a:pt x="55" y="19"/>
                    </a:lnTo>
                    <a:lnTo>
                      <a:pt x="57" y="17"/>
                    </a:lnTo>
                    <a:lnTo>
                      <a:pt x="59" y="17"/>
                    </a:lnTo>
                    <a:lnTo>
                      <a:pt x="60" y="19"/>
                    </a:lnTo>
                    <a:lnTo>
                      <a:pt x="62" y="19"/>
                    </a:lnTo>
                    <a:lnTo>
                      <a:pt x="63" y="20"/>
                    </a:lnTo>
                    <a:lnTo>
                      <a:pt x="64" y="21"/>
                    </a:lnTo>
                    <a:lnTo>
                      <a:pt x="66" y="21"/>
                    </a:lnTo>
                    <a:lnTo>
                      <a:pt x="68" y="21"/>
                    </a:lnTo>
                    <a:lnTo>
                      <a:pt x="72" y="18"/>
                    </a:lnTo>
                    <a:lnTo>
                      <a:pt x="73" y="18"/>
                    </a:lnTo>
                    <a:lnTo>
                      <a:pt x="74" y="20"/>
                    </a:lnTo>
                    <a:lnTo>
                      <a:pt x="81" y="20"/>
                    </a:lnTo>
                    <a:lnTo>
                      <a:pt x="82" y="20"/>
                    </a:lnTo>
                    <a:lnTo>
                      <a:pt x="83" y="20"/>
                    </a:lnTo>
                    <a:lnTo>
                      <a:pt x="84" y="22"/>
                    </a:lnTo>
                    <a:lnTo>
                      <a:pt x="86" y="21"/>
                    </a:lnTo>
                    <a:lnTo>
                      <a:pt x="89" y="21"/>
                    </a:lnTo>
                    <a:lnTo>
                      <a:pt x="87" y="22"/>
                    </a:lnTo>
                    <a:lnTo>
                      <a:pt x="83" y="25"/>
                    </a:lnTo>
                    <a:lnTo>
                      <a:pt x="81" y="25"/>
                    </a:lnTo>
                    <a:lnTo>
                      <a:pt x="79" y="26"/>
                    </a:lnTo>
                    <a:lnTo>
                      <a:pt x="78" y="28"/>
                    </a:lnTo>
                    <a:lnTo>
                      <a:pt x="74" y="29"/>
                    </a:lnTo>
                    <a:lnTo>
                      <a:pt x="73" y="30"/>
                    </a:lnTo>
                    <a:lnTo>
                      <a:pt x="67" y="36"/>
                    </a:lnTo>
                    <a:lnTo>
                      <a:pt x="59" y="44"/>
                    </a:lnTo>
                    <a:lnTo>
                      <a:pt x="58" y="45"/>
                    </a:lnTo>
                    <a:lnTo>
                      <a:pt x="57" y="46"/>
                    </a:lnTo>
                    <a:lnTo>
                      <a:pt x="58" y="55"/>
                    </a:lnTo>
                    <a:lnTo>
                      <a:pt x="57" y="56"/>
                    </a:lnTo>
                    <a:lnTo>
                      <a:pt x="56" y="56"/>
                    </a:lnTo>
                    <a:lnTo>
                      <a:pt x="52" y="59"/>
                    </a:lnTo>
                    <a:lnTo>
                      <a:pt x="52" y="61"/>
                    </a:lnTo>
                    <a:lnTo>
                      <a:pt x="51" y="64"/>
                    </a:lnTo>
                    <a:lnTo>
                      <a:pt x="52" y="65"/>
                    </a:lnTo>
                    <a:lnTo>
                      <a:pt x="54" y="67"/>
                    </a:lnTo>
                    <a:lnTo>
                      <a:pt x="53" y="69"/>
                    </a:lnTo>
                    <a:lnTo>
                      <a:pt x="53" y="70"/>
                    </a:lnTo>
                    <a:lnTo>
                      <a:pt x="52" y="73"/>
                    </a:lnTo>
                    <a:lnTo>
                      <a:pt x="52" y="78"/>
                    </a:lnTo>
                    <a:lnTo>
                      <a:pt x="53" y="79"/>
                    </a:lnTo>
                    <a:lnTo>
                      <a:pt x="54" y="80"/>
                    </a:lnTo>
                    <a:lnTo>
                      <a:pt x="55" y="80"/>
                    </a:lnTo>
                    <a:lnTo>
                      <a:pt x="58" y="81"/>
                    </a:lnTo>
                    <a:lnTo>
                      <a:pt x="59" y="82"/>
                    </a:lnTo>
                    <a:lnTo>
                      <a:pt x="59" y="83"/>
                    </a:lnTo>
                    <a:lnTo>
                      <a:pt x="63" y="84"/>
                    </a:lnTo>
                    <a:lnTo>
                      <a:pt x="64" y="87"/>
                    </a:lnTo>
                    <a:lnTo>
                      <a:pt x="68" y="89"/>
                    </a:lnTo>
                    <a:lnTo>
                      <a:pt x="72" y="92"/>
                    </a:lnTo>
                    <a:lnTo>
                      <a:pt x="72" y="93"/>
                    </a:lnTo>
                    <a:lnTo>
                      <a:pt x="72" y="95"/>
                    </a:lnTo>
                    <a:lnTo>
                      <a:pt x="72" y="98"/>
                    </a:lnTo>
                    <a:lnTo>
                      <a:pt x="8" y="100"/>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00" name="Freeform 119"/>
              <p:cNvSpPr>
                <a:spLocks/>
              </p:cNvSpPr>
              <p:nvPr/>
            </p:nvSpPr>
            <p:spPr bwMode="auto">
              <a:xfrm>
                <a:off x="3633" y="1799"/>
                <a:ext cx="277" cy="463"/>
              </a:xfrm>
              <a:custGeom>
                <a:avLst/>
                <a:gdLst>
                  <a:gd name="T0" fmla="*/ 46 w 54"/>
                  <a:gd name="T1" fmla="*/ 10 h 95"/>
                  <a:gd name="T2" fmla="*/ 62 w 54"/>
                  <a:gd name="T3" fmla="*/ 24 h 95"/>
                  <a:gd name="T4" fmla="*/ 77 w 54"/>
                  <a:gd name="T5" fmla="*/ 39 h 95"/>
                  <a:gd name="T6" fmla="*/ 77 w 54"/>
                  <a:gd name="T7" fmla="*/ 58 h 95"/>
                  <a:gd name="T8" fmla="*/ 72 w 54"/>
                  <a:gd name="T9" fmla="*/ 73 h 95"/>
                  <a:gd name="T10" fmla="*/ 56 w 54"/>
                  <a:gd name="T11" fmla="*/ 93 h 95"/>
                  <a:gd name="T12" fmla="*/ 46 w 54"/>
                  <a:gd name="T13" fmla="*/ 97 h 95"/>
                  <a:gd name="T14" fmla="*/ 26 w 54"/>
                  <a:gd name="T15" fmla="*/ 102 h 95"/>
                  <a:gd name="T16" fmla="*/ 21 w 54"/>
                  <a:gd name="T17" fmla="*/ 117 h 95"/>
                  <a:gd name="T18" fmla="*/ 31 w 54"/>
                  <a:gd name="T19" fmla="*/ 132 h 95"/>
                  <a:gd name="T20" fmla="*/ 21 w 54"/>
                  <a:gd name="T21" fmla="*/ 166 h 95"/>
                  <a:gd name="T22" fmla="*/ 5 w 54"/>
                  <a:gd name="T23" fmla="*/ 175 h 95"/>
                  <a:gd name="T24" fmla="*/ 0 w 54"/>
                  <a:gd name="T25" fmla="*/ 190 h 95"/>
                  <a:gd name="T26" fmla="*/ 0 w 54"/>
                  <a:gd name="T27" fmla="*/ 200 h 95"/>
                  <a:gd name="T28" fmla="*/ 5 w 54"/>
                  <a:gd name="T29" fmla="*/ 234 h 95"/>
                  <a:gd name="T30" fmla="*/ 26 w 54"/>
                  <a:gd name="T31" fmla="*/ 258 h 95"/>
                  <a:gd name="T32" fmla="*/ 51 w 54"/>
                  <a:gd name="T33" fmla="*/ 278 h 95"/>
                  <a:gd name="T34" fmla="*/ 67 w 54"/>
                  <a:gd name="T35" fmla="*/ 312 h 95"/>
                  <a:gd name="T36" fmla="*/ 77 w 54"/>
                  <a:gd name="T37" fmla="*/ 302 h 95"/>
                  <a:gd name="T38" fmla="*/ 97 w 54"/>
                  <a:gd name="T39" fmla="*/ 317 h 95"/>
                  <a:gd name="T40" fmla="*/ 97 w 54"/>
                  <a:gd name="T41" fmla="*/ 336 h 95"/>
                  <a:gd name="T42" fmla="*/ 82 w 54"/>
                  <a:gd name="T43" fmla="*/ 356 h 95"/>
                  <a:gd name="T44" fmla="*/ 97 w 54"/>
                  <a:gd name="T45" fmla="*/ 380 h 95"/>
                  <a:gd name="T46" fmla="*/ 123 w 54"/>
                  <a:gd name="T47" fmla="*/ 395 h 95"/>
                  <a:gd name="T48" fmla="*/ 149 w 54"/>
                  <a:gd name="T49" fmla="*/ 424 h 95"/>
                  <a:gd name="T50" fmla="*/ 154 w 54"/>
                  <a:gd name="T51" fmla="*/ 434 h 95"/>
                  <a:gd name="T52" fmla="*/ 149 w 54"/>
                  <a:gd name="T53" fmla="*/ 444 h 95"/>
                  <a:gd name="T54" fmla="*/ 164 w 54"/>
                  <a:gd name="T55" fmla="*/ 463 h 95"/>
                  <a:gd name="T56" fmla="*/ 169 w 54"/>
                  <a:gd name="T57" fmla="*/ 458 h 95"/>
                  <a:gd name="T58" fmla="*/ 174 w 54"/>
                  <a:gd name="T59" fmla="*/ 448 h 95"/>
                  <a:gd name="T60" fmla="*/ 195 w 54"/>
                  <a:gd name="T61" fmla="*/ 444 h 95"/>
                  <a:gd name="T62" fmla="*/ 215 w 54"/>
                  <a:gd name="T63" fmla="*/ 453 h 95"/>
                  <a:gd name="T64" fmla="*/ 221 w 54"/>
                  <a:gd name="T65" fmla="*/ 434 h 95"/>
                  <a:gd name="T66" fmla="*/ 226 w 54"/>
                  <a:gd name="T67" fmla="*/ 424 h 95"/>
                  <a:gd name="T68" fmla="*/ 246 w 54"/>
                  <a:gd name="T69" fmla="*/ 414 h 95"/>
                  <a:gd name="T70" fmla="*/ 241 w 54"/>
                  <a:gd name="T71" fmla="*/ 405 h 95"/>
                  <a:gd name="T72" fmla="*/ 241 w 54"/>
                  <a:gd name="T73" fmla="*/ 395 h 95"/>
                  <a:gd name="T74" fmla="*/ 246 w 54"/>
                  <a:gd name="T75" fmla="*/ 390 h 95"/>
                  <a:gd name="T76" fmla="*/ 246 w 54"/>
                  <a:gd name="T77" fmla="*/ 385 h 95"/>
                  <a:gd name="T78" fmla="*/ 246 w 54"/>
                  <a:gd name="T79" fmla="*/ 356 h 95"/>
                  <a:gd name="T80" fmla="*/ 267 w 54"/>
                  <a:gd name="T81" fmla="*/ 331 h 95"/>
                  <a:gd name="T82" fmla="*/ 277 w 54"/>
                  <a:gd name="T83" fmla="*/ 312 h 95"/>
                  <a:gd name="T84" fmla="*/ 267 w 54"/>
                  <a:gd name="T85" fmla="*/ 278 h 95"/>
                  <a:gd name="T86" fmla="*/ 267 w 54"/>
                  <a:gd name="T87" fmla="*/ 263 h 95"/>
                  <a:gd name="T88" fmla="*/ 251 w 54"/>
                  <a:gd name="T89" fmla="*/ 63 h 95"/>
                  <a:gd name="T90" fmla="*/ 246 w 54"/>
                  <a:gd name="T91" fmla="*/ 54 h 95"/>
                  <a:gd name="T92" fmla="*/ 236 w 54"/>
                  <a:gd name="T93" fmla="*/ 29 h 95"/>
                  <a:gd name="T94" fmla="*/ 226 w 54"/>
                  <a:gd name="T95" fmla="*/ 15 h 95"/>
                  <a:gd name="T96" fmla="*/ 226 w 54"/>
                  <a:gd name="T97" fmla="*/ 0 h 9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4"/>
                  <a:gd name="T148" fmla="*/ 0 h 95"/>
                  <a:gd name="T149" fmla="*/ 54 w 54"/>
                  <a:gd name="T150" fmla="*/ 95 h 9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4" h="95">
                    <a:moveTo>
                      <a:pt x="44" y="0"/>
                    </a:moveTo>
                    <a:lnTo>
                      <a:pt x="9" y="2"/>
                    </a:lnTo>
                    <a:lnTo>
                      <a:pt x="9" y="3"/>
                    </a:lnTo>
                    <a:lnTo>
                      <a:pt x="12" y="5"/>
                    </a:lnTo>
                    <a:lnTo>
                      <a:pt x="12" y="6"/>
                    </a:lnTo>
                    <a:lnTo>
                      <a:pt x="15" y="8"/>
                    </a:lnTo>
                    <a:lnTo>
                      <a:pt x="16" y="11"/>
                    </a:lnTo>
                    <a:lnTo>
                      <a:pt x="15" y="12"/>
                    </a:lnTo>
                    <a:lnTo>
                      <a:pt x="14" y="14"/>
                    </a:lnTo>
                    <a:lnTo>
                      <a:pt x="14" y="15"/>
                    </a:lnTo>
                    <a:lnTo>
                      <a:pt x="14" y="16"/>
                    </a:lnTo>
                    <a:lnTo>
                      <a:pt x="11" y="19"/>
                    </a:lnTo>
                    <a:lnTo>
                      <a:pt x="9" y="19"/>
                    </a:lnTo>
                    <a:lnTo>
                      <a:pt x="9" y="20"/>
                    </a:lnTo>
                    <a:lnTo>
                      <a:pt x="6" y="20"/>
                    </a:lnTo>
                    <a:lnTo>
                      <a:pt x="5" y="21"/>
                    </a:lnTo>
                    <a:lnTo>
                      <a:pt x="4" y="23"/>
                    </a:lnTo>
                    <a:lnTo>
                      <a:pt x="4" y="24"/>
                    </a:lnTo>
                    <a:lnTo>
                      <a:pt x="6" y="26"/>
                    </a:lnTo>
                    <a:lnTo>
                      <a:pt x="6" y="27"/>
                    </a:lnTo>
                    <a:lnTo>
                      <a:pt x="6" y="29"/>
                    </a:lnTo>
                    <a:lnTo>
                      <a:pt x="4" y="34"/>
                    </a:lnTo>
                    <a:lnTo>
                      <a:pt x="2" y="35"/>
                    </a:lnTo>
                    <a:lnTo>
                      <a:pt x="1" y="36"/>
                    </a:lnTo>
                    <a:lnTo>
                      <a:pt x="1" y="38"/>
                    </a:lnTo>
                    <a:lnTo>
                      <a:pt x="0" y="39"/>
                    </a:lnTo>
                    <a:lnTo>
                      <a:pt x="0" y="40"/>
                    </a:lnTo>
                    <a:lnTo>
                      <a:pt x="0" y="41"/>
                    </a:lnTo>
                    <a:lnTo>
                      <a:pt x="0" y="45"/>
                    </a:lnTo>
                    <a:lnTo>
                      <a:pt x="1" y="48"/>
                    </a:lnTo>
                    <a:lnTo>
                      <a:pt x="1" y="49"/>
                    </a:lnTo>
                    <a:lnTo>
                      <a:pt x="5" y="53"/>
                    </a:lnTo>
                    <a:lnTo>
                      <a:pt x="9" y="56"/>
                    </a:lnTo>
                    <a:lnTo>
                      <a:pt x="10" y="57"/>
                    </a:lnTo>
                    <a:lnTo>
                      <a:pt x="12" y="64"/>
                    </a:lnTo>
                    <a:lnTo>
                      <a:pt x="13" y="64"/>
                    </a:lnTo>
                    <a:lnTo>
                      <a:pt x="14" y="63"/>
                    </a:lnTo>
                    <a:lnTo>
                      <a:pt x="15" y="62"/>
                    </a:lnTo>
                    <a:lnTo>
                      <a:pt x="18" y="64"/>
                    </a:lnTo>
                    <a:lnTo>
                      <a:pt x="19" y="65"/>
                    </a:lnTo>
                    <a:lnTo>
                      <a:pt x="18" y="67"/>
                    </a:lnTo>
                    <a:lnTo>
                      <a:pt x="19" y="69"/>
                    </a:lnTo>
                    <a:lnTo>
                      <a:pt x="16" y="72"/>
                    </a:lnTo>
                    <a:lnTo>
                      <a:pt x="16" y="73"/>
                    </a:lnTo>
                    <a:lnTo>
                      <a:pt x="17" y="75"/>
                    </a:lnTo>
                    <a:lnTo>
                      <a:pt x="19" y="78"/>
                    </a:lnTo>
                    <a:lnTo>
                      <a:pt x="23" y="80"/>
                    </a:lnTo>
                    <a:lnTo>
                      <a:pt x="24" y="81"/>
                    </a:lnTo>
                    <a:lnTo>
                      <a:pt x="28" y="84"/>
                    </a:lnTo>
                    <a:lnTo>
                      <a:pt x="29" y="87"/>
                    </a:lnTo>
                    <a:lnTo>
                      <a:pt x="30" y="88"/>
                    </a:lnTo>
                    <a:lnTo>
                      <a:pt x="30" y="89"/>
                    </a:lnTo>
                    <a:lnTo>
                      <a:pt x="29" y="90"/>
                    </a:lnTo>
                    <a:lnTo>
                      <a:pt x="29" y="91"/>
                    </a:lnTo>
                    <a:lnTo>
                      <a:pt x="32" y="95"/>
                    </a:lnTo>
                    <a:lnTo>
                      <a:pt x="32" y="94"/>
                    </a:lnTo>
                    <a:lnTo>
                      <a:pt x="33" y="94"/>
                    </a:lnTo>
                    <a:lnTo>
                      <a:pt x="34" y="95"/>
                    </a:lnTo>
                    <a:lnTo>
                      <a:pt x="34" y="92"/>
                    </a:lnTo>
                    <a:lnTo>
                      <a:pt x="36" y="91"/>
                    </a:lnTo>
                    <a:lnTo>
                      <a:pt x="38" y="91"/>
                    </a:lnTo>
                    <a:lnTo>
                      <a:pt x="40" y="92"/>
                    </a:lnTo>
                    <a:lnTo>
                      <a:pt x="42" y="93"/>
                    </a:lnTo>
                    <a:lnTo>
                      <a:pt x="43" y="93"/>
                    </a:lnTo>
                    <a:lnTo>
                      <a:pt x="43" y="89"/>
                    </a:lnTo>
                    <a:lnTo>
                      <a:pt x="42" y="87"/>
                    </a:lnTo>
                    <a:lnTo>
                      <a:pt x="44" y="87"/>
                    </a:lnTo>
                    <a:lnTo>
                      <a:pt x="48" y="86"/>
                    </a:lnTo>
                    <a:lnTo>
                      <a:pt x="48" y="85"/>
                    </a:lnTo>
                    <a:lnTo>
                      <a:pt x="47" y="83"/>
                    </a:lnTo>
                    <a:lnTo>
                      <a:pt x="47" y="81"/>
                    </a:lnTo>
                    <a:lnTo>
                      <a:pt x="48" y="80"/>
                    </a:lnTo>
                    <a:lnTo>
                      <a:pt x="48" y="79"/>
                    </a:lnTo>
                    <a:lnTo>
                      <a:pt x="48" y="76"/>
                    </a:lnTo>
                    <a:lnTo>
                      <a:pt x="48" y="73"/>
                    </a:lnTo>
                    <a:lnTo>
                      <a:pt x="50" y="71"/>
                    </a:lnTo>
                    <a:lnTo>
                      <a:pt x="52" y="68"/>
                    </a:lnTo>
                    <a:lnTo>
                      <a:pt x="52" y="67"/>
                    </a:lnTo>
                    <a:lnTo>
                      <a:pt x="54" y="64"/>
                    </a:lnTo>
                    <a:lnTo>
                      <a:pt x="53" y="60"/>
                    </a:lnTo>
                    <a:lnTo>
                      <a:pt x="52" y="57"/>
                    </a:lnTo>
                    <a:lnTo>
                      <a:pt x="52" y="55"/>
                    </a:lnTo>
                    <a:lnTo>
                      <a:pt x="52" y="54"/>
                    </a:lnTo>
                    <a:lnTo>
                      <a:pt x="52" y="53"/>
                    </a:lnTo>
                    <a:lnTo>
                      <a:pt x="49" y="13"/>
                    </a:lnTo>
                    <a:lnTo>
                      <a:pt x="48" y="12"/>
                    </a:lnTo>
                    <a:lnTo>
                      <a:pt x="48" y="11"/>
                    </a:lnTo>
                    <a:lnTo>
                      <a:pt x="47" y="8"/>
                    </a:lnTo>
                    <a:lnTo>
                      <a:pt x="46" y="6"/>
                    </a:lnTo>
                    <a:lnTo>
                      <a:pt x="45" y="5"/>
                    </a:lnTo>
                    <a:lnTo>
                      <a:pt x="44" y="3"/>
                    </a:lnTo>
                    <a:lnTo>
                      <a:pt x="44" y="0"/>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01" name="Freeform 120"/>
              <p:cNvSpPr>
                <a:spLocks/>
              </p:cNvSpPr>
              <p:nvPr/>
            </p:nvSpPr>
            <p:spPr bwMode="auto">
              <a:xfrm>
                <a:off x="3879" y="1838"/>
                <a:ext cx="206" cy="351"/>
              </a:xfrm>
              <a:custGeom>
                <a:avLst/>
                <a:gdLst>
                  <a:gd name="T0" fmla="*/ 5 w 40"/>
                  <a:gd name="T1" fmla="*/ 24 h 72"/>
                  <a:gd name="T2" fmla="*/ 21 w 40"/>
                  <a:gd name="T3" fmla="*/ 219 h 72"/>
                  <a:gd name="T4" fmla="*/ 21 w 40"/>
                  <a:gd name="T5" fmla="*/ 224 h 72"/>
                  <a:gd name="T6" fmla="*/ 21 w 40"/>
                  <a:gd name="T7" fmla="*/ 229 h 72"/>
                  <a:gd name="T8" fmla="*/ 21 w 40"/>
                  <a:gd name="T9" fmla="*/ 239 h 72"/>
                  <a:gd name="T10" fmla="*/ 26 w 40"/>
                  <a:gd name="T11" fmla="*/ 253 h 72"/>
                  <a:gd name="T12" fmla="*/ 31 w 40"/>
                  <a:gd name="T13" fmla="*/ 273 h 72"/>
                  <a:gd name="T14" fmla="*/ 21 w 40"/>
                  <a:gd name="T15" fmla="*/ 288 h 72"/>
                  <a:gd name="T16" fmla="*/ 21 w 40"/>
                  <a:gd name="T17" fmla="*/ 292 h 72"/>
                  <a:gd name="T18" fmla="*/ 10 w 40"/>
                  <a:gd name="T19" fmla="*/ 307 h 72"/>
                  <a:gd name="T20" fmla="*/ 0 w 40"/>
                  <a:gd name="T21" fmla="*/ 317 h 72"/>
                  <a:gd name="T22" fmla="*/ 0 w 40"/>
                  <a:gd name="T23" fmla="*/ 332 h 72"/>
                  <a:gd name="T24" fmla="*/ 0 w 40"/>
                  <a:gd name="T25" fmla="*/ 346 h 72"/>
                  <a:gd name="T26" fmla="*/ 0 w 40"/>
                  <a:gd name="T27" fmla="*/ 346 h 72"/>
                  <a:gd name="T28" fmla="*/ 0 w 40"/>
                  <a:gd name="T29" fmla="*/ 351 h 72"/>
                  <a:gd name="T30" fmla="*/ 0 w 40"/>
                  <a:gd name="T31" fmla="*/ 351 h 72"/>
                  <a:gd name="T32" fmla="*/ 5 w 40"/>
                  <a:gd name="T33" fmla="*/ 351 h 72"/>
                  <a:gd name="T34" fmla="*/ 10 w 40"/>
                  <a:gd name="T35" fmla="*/ 351 h 72"/>
                  <a:gd name="T36" fmla="*/ 10 w 40"/>
                  <a:gd name="T37" fmla="*/ 346 h 72"/>
                  <a:gd name="T38" fmla="*/ 10 w 40"/>
                  <a:gd name="T39" fmla="*/ 341 h 72"/>
                  <a:gd name="T40" fmla="*/ 26 w 40"/>
                  <a:gd name="T41" fmla="*/ 341 h 72"/>
                  <a:gd name="T42" fmla="*/ 41 w 40"/>
                  <a:gd name="T43" fmla="*/ 336 h 72"/>
                  <a:gd name="T44" fmla="*/ 62 w 40"/>
                  <a:gd name="T45" fmla="*/ 346 h 72"/>
                  <a:gd name="T46" fmla="*/ 62 w 40"/>
                  <a:gd name="T47" fmla="*/ 346 h 72"/>
                  <a:gd name="T48" fmla="*/ 67 w 40"/>
                  <a:gd name="T49" fmla="*/ 346 h 72"/>
                  <a:gd name="T50" fmla="*/ 72 w 40"/>
                  <a:gd name="T51" fmla="*/ 332 h 72"/>
                  <a:gd name="T52" fmla="*/ 82 w 40"/>
                  <a:gd name="T53" fmla="*/ 332 h 72"/>
                  <a:gd name="T54" fmla="*/ 88 w 40"/>
                  <a:gd name="T55" fmla="*/ 336 h 72"/>
                  <a:gd name="T56" fmla="*/ 93 w 40"/>
                  <a:gd name="T57" fmla="*/ 341 h 72"/>
                  <a:gd name="T58" fmla="*/ 98 w 40"/>
                  <a:gd name="T59" fmla="*/ 336 h 72"/>
                  <a:gd name="T60" fmla="*/ 103 w 40"/>
                  <a:gd name="T61" fmla="*/ 317 h 72"/>
                  <a:gd name="T62" fmla="*/ 108 w 40"/>
                  <a:gd name="T63" fmla="*/ 312 h 72"/>
                  <a:gd name="T64" fmla="*/ 113 w 40"/>
                  <a:gd name="T65" fmla="*/ 312 h 72"/>
                  <a:gd name="T66" fmla="*/ 124 w 40"/>
                  <a:gd name="T67" fmla="*/ 322 h 72"/>
                  <a:gd name="T68" fmla="*/ 139 w 40"/>
                  <a:gd name="T69" fmla="*/ 322 h 72"/>
                  <a:gd name="T70" fmla="*/ 144 w 40"/>
                  <a:gd name="T71" fmla="*/ 307 h 72"/>
                  <a:gd name="T72" fmla="*/ 170 w 40"/>
                  <a:gd name="T73" fmla="*/ 273 h 72"/>
                  <a:gd name="T74" fmla="*/ 170 w 40"/>
                  <a:gd name="T75" fmla="*/ 258 h 72"/>
                  <a:gd name="T76" fmla="*/ 175 w 40"/>
                  <a:gd name="T77" fmla="*/ 258 h 72"/>
                  <a:gd name="T78" fmla="*/ 191 w 40"/>
                  <a:gd name="T79" fmla="*/ 258 h 72"/>
                  <a:gd name="T80" fmla="*/ 196 w 40"/>
                  <a:gd name="T81" fmla="*/ 253 h 72"/>
                  <a:gd name="T82" fmla="*/ 206 w 40"/>
                  <a:gd name="T83" fmla="*/ 249 h 72"/>
                  <a:gd name="T84" fmla="*/ 206 w 40"/>
                  <a:gd name="T85" fmla="*/ 244 h 72"/>
                  <a:gd name="T86" fmla="*/ 206 w 40"/>
                  <a:gd name="T87" fmla="*/ 229 h 72"/>
                  <a:gd name="T88" fmla="*/ 206 w 40"/>
                  <a:gd name="T89" fmla="*/ 229 h 72"/>
                  <a:gd name="T90" fmla="*/ 206 w 40"/>
                  <a:gd name="T91" fmla="*/ 219 h 72"/>
                  <a:gd name="T92" fmla="*/ 180 w 40"/>
                  <a:gd name="T93" fmla="*/ 5 h 72"/>
                  <a:gd name="T94" fmla="*/ 180 w 40"/>
                  <a:gd name="T95" fmla="*/ 0 h 72"/>
                  <a:gd name="T96" fmla="*/ 46 w 40"/>
                  <a:gd name="T97" fmla="*/ 15 h 72"/>
                  <a:gd name="T98" fmla="*/ 41 w 40"/>
                  <a:gd name="T99" fmla="*/ 20 h 72"/>
                  <a:gd name="T100" fmla="*/ 31 w 40"/>
                  <a:gd name="T101" fmla="*/ 24 h 72"/>
                  <a:gd name="T102" fmla="*/ 26 w 40"/>
                  <a:gd name="T103" fmla="*/ 29 h 72"/>
                  <a:gd name="T104" fmla="*/ 15 w 40"/>
                  <a:gd name="T105" fmla="*/ 29 h 72"/>
                  <a:gd name="T106" fmla="*/ 5 w 40"/>
                  <a:gd name="T107" fmla="*/ 24 h 72"/>
                  <a:gd name="T108" fmla="*/ 5 w 40"/>
                  <a:gd name="T109" fmla="*/ 24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
                  <a:gd name="T166" fmla="*/ 0 h 72"/>
                  <a:gd name="T167" fmla="*/ 40 w 40"/>
                  <a:gd name="T168" fmla="*/ 72 h 7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 h="72">
                    <a:moveTo>
                      <a:pt x="1" y="5"/>
                    </a:moveTo>
                    <a:lnTo>
                      <a:pt x="4" y="45"/>
                    </a:lnTo>
                    <a:lnTo>
                      <a:pt x="4" y="46"/>
                    </a:lnTo>
                    <a:lnTo>
                      <a:pt x="4" y="47"/>
                    </a:lnTo>
                    <a:lnTo>
                      <a:pt x="4" y="49"/>
                    </a:lnTo>
                    <a:lnTo>
                      <a:pt x="5" y="52"/>
                    </a:lnTo>
                    <a:lnTo>
                      <a:pt x="6" y="56"/>
                    </a:lnTo>
                    <a:lnTo>
                      <a:pt x="4" y="59"/>
                    </a:lnTo>
                    <a:lnTo>
                      <a:pt x="4" y="60"/>
                    </a:lnTo>
                    <a:lnTo>
                      <a:pt x="2" y="63"/>
                    </a:lnTo>
                    <a:lnTo>
                      <a:pt x="0" y="65"/>
                    </a:lnTo>
                    <a:lnTo>
                      <a:pt x="0" y="68"/>
                    </a:lnTo>
                    <a:lnTo>
                      <a:pt x="0" y="71"/>
                    </a:lnTo>
                    <a:lnTo>
                      <a:pt x="0" y="72"/>
                    </a:lnTo>
                    <a:lnTo>
                      <a:pt x="1" y="72"/>
                    </a:lnTo>
                    <a:lnTo>
                      <a:pt x="2" y="72"/>
                    </a:lnTo>
                    <a:lnTo>
                      <a:pt x="2" y="71"/>
                    </a:lnTo>
                    <a:lnTo>
                      <a:pt x="2" y="70"/>
                    </a:lnTo>
                    <a:lnTo>
                      <a:pt x="5" y="70"/>
                    </a:lnTo>
                    <a:lnTo>
                      <a:pt x="8" y="69"/>
                    </a:lnTo>
                    <a:lnTo>
                      <a:pt x="12" y="71"/>
                    </a:lnTo>
                    <a:lnTo>
                      <a:pt x="13" y="71"/>
                    </a:lnTo>
                    <a:lnTo>
                      <a:pt x="14" y="68"/>
                    </a:lnTo>
                    <a:lnTo>
                      <a:pt x="16" y="68"/>
                    </a:lnTo>
                    <a:lnTo>
                      <a:pt x="17" y="69"/>
                    </a:lnTo>
                    <a:lnTo>
                      <a:pt x="18" y="70"/>
                    </a:lnTo>
                    <a:lnTo>
                      <a:pt x="19" y="69"/>
                    </a:lnTo>
                    <a:lnTo>
                      <a:pt x="20" y="65"/>
                    </a:lnTo>
                    <a:lnTo>
                      <a:pt x="21" y="64"/>
                    </a:lnTo>
                    <a:lnTo>
                      <a:pt x="22" y="64"/>
                    </a:lnTo>
                    <a:lnTo>
                      <a:pt x="24" y="66"/>
                    </a:lnTo>
                    <a:lnTo>
                      <a:pt x="27" y="66"/>
                    </a:lnTo>
                    <a:lnTo>
                      <a:pt x="28" y="63"/>
                    </a:lnTo>
                    <a:lnTo>
                      <a:pt x="33" y="56"/>
                    </a:lnTo>
                    <a:lnTo>
                      <a:pt x="33" y="53"/>
                    </a:lnTo>
                    <a:lnTo>
                      <a:pt x="34" y="53"/>
                    </a:lnTo>
                    <a:lnTo>
                      <a:pt x="37" y="53"/>
                    </a:lnTo>
                    <a:lnTo>
                      <a:pt x="38" y="52"/>
                    </a:lnTo>
                    <a:lnTo>
                      <a:pt x="40" y="51"/>
                    </a:lnTo>
                    <a:lnTo>
                      <a:pt x="40" y="50"/>
                    </a:lnTo>
                    <a:lnTo>
                      <a:pt x="40" y="47"/>
                    </a:lnTo>
                    <a:lnTo>
                      <a:pt x="40" y="45"/>
                    </a:lnTo>
                    <a:lnTo>
                      <a:pt x="35" y="1"/>
                    </a:lnTo>
                    <a:lnTo>
                      <a:pt x="35" y="0"/>
                    </a:lnTo>
                    <a:lnTo>
                      <a:pt x="9" y="3"/>
                    </a:lnTo>
                    <a:lnTo>
                      <a:pt x="8" y="4"/>
                    </a:lnTo>
                    <a:lnTo>
                      <a:pt x="6" y="5"/>
                    </a:lnTo>
                    <a:lnTo>
                      <a:pt x="5" y="6"/>
                    </a:lnTo>
                    <a:lnTo>
                      <a:pt x="3" y="6"/>
                    </a:lnTo>
                    <a:lnTo>
                      <a:pt x="1" y="5"/>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02" name="Freeform 121"/>
              <p:cNvSpPr>
                <a:spLocks/>
              </p:cNvSpPr>
              <p:nvPr/>
            </p:nvSpPr>
            <p:spPr bwMode="auto">
              <a:xfrm>
                <a:off x="4331" y="1721"/>
                <a:ext cx="404" cy="249"/>
              </a:xfrm>
              <a:custGeom>
                <a:avLst/>
                <a:gdLst>
                  <a:gd name="T0" fmla="*/ 97 w 79"/>
                  <a:gd name="T1" fmla="*/ 239 h 51"/>
                  <a:gd name="T2" fmla="*/ 281 w 79"/>
                  <a:gd name="T3" fmla="*/ 205 h 51"/>
                  <a:gd name="T4" fmla="*/ 338 w 79"/>
                  <a:gd name="T5" fmla="*/ 195 h 51"/>
                  <a:gd name="T6" fmla="*/ 343 w 79"/>
                  <a:gd name="T7" fmla="*/ 195 h 51"/>
                  <a:gd name="T8" fmla="*/ 343 w 79"/>
                  <a:gd name="T9" fmla="*/ 190 h 51"/>
                  <a:gd name="T10" fmla="*/ 343 w 79"/>
                  <a:gd name="T11" fmla="*/ 186 h 51"/>
                  <a:gd name="T12" fmla="*/ 348 w 79"/>
                  <a:gd name="T13" fmla="*/ 181 h 51"/>
                  <a:gd name="T14" fmla="*/ 358 w 79"/>
                  <a:gd name="T15" fmla="*/ 181 h 51"/>
                  <a:gd name="T16" fmla="*/ 363 w 79"/>
                  <a:gd name="T17" fmla="*/ 181 h 51"/>
                  <a:gd name="T18" fmla="*/ 378 w 79"/>
                  <a:gd name="T19" fmla="*/ 171 h 51"/>
                  <a:gd name="T20" fmla="*/ 378 w 79"/>
                  <a:gd name="T21" fmla="*/ 161 h 51"/>
                  <a:gd name="T22" fmla="*/ 394 w 79"/>
                  <a:gd name="T23" fmla="*/ 151 h 51"/>
                  <a:gd name="T24" fmla="*/ 404 w 79"/>
                  <a:gd name="T25" fmla="*/ 146 h 51"/>
                  <a:gd name="T26" fmla="*/ 404 w 79"/>
                  <a:gd name="T27" fmla="*/ 142 h 51"/>
                  <a:gd name="T28" fmla="*/ 394 w 79"/>
                  <a:gd name="T29" fmla="*/ 137 h 51"/>
                  <a:gd name="T30" fmla="*/ 389 w 79"/>
                  <a:gd name="T31" fmla="*/ 132 h 51"/>
                  <a:gd name="T32" fmla="*/ 384 w 79"/>
                  <a:gd name="T33" fmla="*/ 132 h 51"/>
                  <a:gd name="T34" fmla="*/ 384 w 79"/>
                  <a:gd name="T35" fmla="*/ 127 h 51"/>
                  <a:gd name="T36" fmla="*/ 373 w 79"/>
                  <a:gd name="T37" fmla="*/ 127 h 51"/>
                  <a:gd name="T38" fmla="*/ 373 w 79"/>
                  <a:gd name="T39" fmla="*/ 117 h 51"/>
                  <a:gd name="T40" fmla="*/ 363 w 79"/>
                  <a:gd name="T41" fmla="*/ 117 h 51"/>
                  <a:gd name="T42" fmla="*/ 363 w 79"/>
                  <a:gd name="T43" fmla="*/ 112 h 51"/>
                  <a:gd name="T44" fmla="*/ 363 w 79"/>
                  <a:gd name="T45" fmla="*/ 98 h 51"/>
                  <a:gd name="T46" fmla="*/ 368 w 79"/>
                  <a:gd name="T47" fmla="*/ 98 h 51"/>
                  <a:gd name="T48" fmla="*/ 363 w 79"/>
                  <a:gd name="T49" fmla="*/ 88 h 51"/>
                  <a:gd name="T50" fmla="*/ 358 w 79"/>
                  <a:gd name="T51" fmla="*/ 83 h 51"/>
                  <a:gd name="T52" fmla="*/ 358 w 79"/>
                  <a:gd name="T53" fmla="*/ 83 h 51"/>
                  <a:gd name="T54" fmla="*/ 363 w 79"/>
                  <a:gd name="T55" fmla="*/ 78 h 51"/>
                  <a:gd name="T56" fmla="*/ 368 w 79"/>
                  <a:gd name="T57" fmla="*/ 73 h 51"/>
                  <a:gd name="T58" fmla="*/ 373 w 79"/>
                  <a:gd name="T59" fmla="*/ 59 h 51"/>
                  <a:gd name="T60" fmla="*/ 373 w 79"/>
                  <a:gd name="T61" fmla="*/ 54 h 51"/>
                  <a:gd name="T62" fmla="*/ 378 w 79"/>
                  <a:gd name="T63" fmla="*/ 49 h 51"/>
                  <a:gd name="T64" fmla="*/ 378 w 79"/>
                  <a:gd name="T65" fmla="*/ 44 h 51"/>
                  <a:gd name="T66" fmla="*/ 373 w 79"/>
                  <a:gd name="T67" fmla="*/ 44 h 51"/>
                  <a:gd name="T68" fmla="*/ 358 w 79"/>
                  <a:gd name="T69" fmla="*/ 39 h 51"/>
                  <a:gd name="T70" fmla="*/ 358 w 79"/>
                  <a:gd name="T71" fmla="*/ 39 h 51"/>
                  <a:gd name="T72" fmla="*/ 353 w 79"/>
                  <a:gd name="T73" fmla="*/ 34 h 51"/>
                  <a:gd name="T74" fmla="*/ 353 w 79"/>
                  <a:gd name="T75" fmla="*/ 29 h 51"/>
                  <a:gd name="T76" fmla="*/ 343 w 79"/>
                  <a:gd name="T77" fmla="*/ 15 h 51"/>
                  <a:gd name="T78" fmla="*/ 338 w 79"/>
                  <a:gd name="T79" fmla="*/ 15 h 51"/>
                  <a:gd name="T80" fmla="*/ 338 w 79"/>
                  <a:gd name="T81" fmla="*/ 10 h 51"/>
                  <a:gd name="T82" fmla="*/ 332 w 79"/>
                  <a:gd name="T83" fmla="*/ 10 h 51"/>
                  <a:gd name="T84" fmla="*/ 332 w 79"/>
                  <a:gd name="T85" fmla="*/ 10 h 51"/>
                  <a:gd name="T86" fmla="*/ 332 w 79"/>
                  <a:gd name="T87" fmla="*/ 5 h 51"/>
                  <a:gd name="T88" fmla="*/ 327 w 79"/>
                  <a:gd name="T89" fmla="*/ 0 h 51"/>
                  <a:gd name="T90" fmla="*/ 46 w 79"/>
                  <a:gd name="T91" fmla="*/ 54 h 51"/>
                  <a:gd name="T92" fmla="*/ 41 w 79"/>
                  <a:gd name="T93" fmla="*/ 34 h 51"/>
                  <a:gd name="T94" fmla="*/ 26 w 79"/>
                  <a:gd name="T95" fmla="*/ 49 h 51"/>
                  <a:gd name="T96" fmla="*/ 26 w 79"/>
                  <a:gd name="T97" fmla="*/ 49 h 51"/>
                  <a:gd name="T98" fmla="*/ 20 w 79"/>
                  <a:gd name="T99" fmla="*/ 44 h 51"/>
                  <a:gd name="T100" fmla="*/ 20 w 79"/>
                  <a:gd name="T101" fmla="*/ 44 h 51"/>
                  <a:gd name="T102" fmla="*/ 15 w 79"/>
                  <a:gd name="T103" fmla="*/ 54 h 51"/>
                  <a:gd name="T104" fmla="*/ 5 w 79"/>
                  <a:gd name="T105" fmla="*/ 63 h 51"/>
                  <a:gd name="T106" fmla="*/ 0 w 79"/>
                  <a:gd name="T107" fmla="*/ 68 h 51"/>
                  <a:gd name="T108" fmla="*/ 20 w 79"/>
                  <a:gd name="T109" fmla="*/ 176 h 51"/>
                  <a:gd name="T110" fmla="*/ 31 w 79"/>
                  <a:gd name="T111" fmla="*/ 249 h 51"/>
                  <a:gd name="T112" fmla="*/ 97 w 79"/>
                  <a:gd name="T113" fmla="*/ 239 h 51"/>
                  <a:gd name="T114" fmla="*/ 97 w 79"/>
                  <a:gd name="T115" fmla="*/ 239 h 5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9"/>
                  <a:gd name="T175" fmla="*/ 0 h 51"/>
                  <a:gd name="T176" fmla="*/ 79 w 79"/>
                  <a:gd name="T177" fmla="*/ 51 h 5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9" h="51">
                    <a:moveTo>
                      <a:pt x="19" y="49"/>
                    </a:moveTo>
                    <a:lnTo>
                      <a:pt x="55" y="42"/>
                    </a:lnTo>
                    <a:lnTo>
                      <a:pt x="66" y="40"/>
                    </a:lnTo>
                    <a:lnTo>
                      <a:pt x="67" y="40"/>
                    </a:lnTo>
                    <a:lnTo>
                      <a:pt x="67" y="39"/>
                    </a:lnTo>
                    <a:lnTo>
                      <a:pt x="67" y="38"/>
                    </a:lnTo>
                    <a:lnTo>
                      <a:pt x="68" y="37"/>
                    </a:lnTo>
                    <a:lnTo>
                      <a:pt x="70" y="37"/>
                    </a:lnTo>
                    <a:lnTo>
                      <a:pt x="71" y="37"/>
                    </a:lnTo>
                    <a:lnTo>
                      <a:pt x="74" y="35"/>
                    </a:lnTo>
                    <a:lnTo>
                      <a:pt x="74" y="33"/>
                    </a:lnTo>
                    <a:lnTo>
                      <a:pt x="77" y="31"/>
                    </a:lnTo>
                    <a:lnTo>
                      <a:pt x="79" y="30"/>
                    </a:lnTo>
                    <a:lnTo>
                      <a:pt x="79" y="29"/>
                    </a:lnTo>
                    <a:lnTo>
                      <a:pt x="77" y="28"/>
                    </a:lnTo>
                    <a:lnTo>
                      <a:pt x="76" y="27"/>
                    </a:lnTo>
                    <a:lnTo>
                      <a:pt x="75" y="27"/>
                    </a:lnTo>
                    <a:lnTo>
                      <a:pt x="75" y="26"/>
                    </a:lnTo>
                    <a:lnTo>
                      <a:pt x="73" y="26"/>
                    </a:lnTo>
                    <a:lnTo>
                      <a:pt x="73" y="24"/>
                    </a:lnTo>
                    <a:lnTo>
                      <a:pt x="71" y="24"/>
                    </a:lnTo>
                    <a:lnTo>
                      <a:pt x="71" y="23"/>
                    </a:lnTo>
                    <a:lnTo>
                      <a:pt x="71" y="20"/>
                    </a:lnTo>
                    <a:lnTo>
                      <a:pt x="72" y="20"/>
                    </a:lnTo>
                    <a:lnTo>
                      <a:pt x="71" y="18"/>
                    </a:lnTo>
                    <a:lnTo>
                      <a:pt x="70" y="17"/>
                    </a:lnTo>
                    <a:lnTo>
                      <a:pt x="71" y="16"/>
                    </a:lnTo>
                    <a:lnTo>
                      <a:pt x="72" y="15"/>
                    </a:lnTo>
                    <a:lnTo>
                      <a:pt x="73" y="12"/>
                    </a:lnTo>
                    <a:lnTo>
                      <a:pt x="73" y="11"/>
                    </a:lnTo>
                    <a:lnTo>
                      <a:pt x="74" y="10"/>
                    </a:lnTo>
                    <a:lnTo>
                      <a:pt x="74" y="9"/>
                    </a:lnTo>
                    <a:lnTo>
                      <a:pt x="73" y="9"/>
                    </a:lnTo>
                    <a:lnTo>
                      <a:pt x="70" y="8"/>
                    </a:lnTo>
                    <a:lnTo>
                      <a:pt x="69" y="7"/>
                    </a:lnTo>
                    <a:lnTo>
                      <a:pt x="69" y="6"/>
                    </a:lnTo>
                    <a:lnTo>
                      <a:pt x="67" y="3"/>
                    </a:lnTo>
                    <a:lnTo>
                      <a:pt x="66" y="3"/>
                    </a:lnTo>
                    <a:lnTo>
                      <a:pt x="66" y="2"/>
                    </a:lnTo>
                    <a:lnTo>
                      <a:pt x="65" y="2"/>
                    </a:lnTo>
                    <a:lnTo>
                      <a:pt x="65" y="1"/>
                    </a:lnTo>
                    <a:lnTo>
                      <a:pt x="64" y="0"/>
                    </a:lnTo>
                    <a:lnTo>
                      <a:pt x="9" y="11"/>
                    </a:lnTo>
                    <a:lnTo>
                      <a:pt x="8" y="7"/>
                    </a:lnTo>
                    <a:lnTo>
                      <a:pt x="5" y="10"/>
                    </a:lnTo>
                    <a:lnTo>
                      <a:pt x="4" y="9"/>
                    </a:lnTo>
                    <a:lnTo>
                      <a:pt x="3" y="11"/>
                    </a:lnTo>
                    <a:lnTo>
                      <a:pt x="1" y="13"/>
                    </a:lnTo>
                    <a:lnTo>
                      <a:pt x="0" y="14"/>
                    </a:lnTo>
                    <a:lnTo>
                      <a:pt x="4" y="36"/>
                    </a:lnTo>
                    <a:lnTo>
                      <a:pt x="6" y="51"/>
                    </a:lnTo>
                    <a:lnTo>
                      <a:pt x="19" y="49"/>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03" name="Freeform 122"/>
              <p:cNvSpPr>
                <a:spLocks/>
              </p:cNvSpPr>
              <p:nvPr/>
            </p:nvSpPr>
            <p:spPr bwMode="auto">
              <a:xfrm>
                <a:off x="4197" y="1970"/>
                <a:ext cx="523" cy="287"/>
              </a:xfrm>
              <a:custGeom>
                <a:avLst/>
                <a:gdLst>
                  <a:gd name="T0" fmla="*/ 159 w 102"/>
                  <a:gd name="T1" fmla="*/ 268 h 59"/>
                  <a:gd name="T2" fmla="*/ 133 w 102"/>
                  <a:gd name="T3" fmla="*/ 272 h 59"/>
                  <a:gd name="T4" fmla="*/ 113 w 102"/>
                  <a:gd name="T5" fmla="*/ 272 h 59"/>
                  <a:gd name="T6" fmla="*/ 26 w 102"/>
                  <a:gd name="T7" fmla="*/ 272 h 59"/>
                  <a:gd name="T8" fmla="*/ 46 w 102"/>
                  <a:gd name="T9" fmla="*/ 253 h 59"/>
                  <a:gd name="T10" fmla="*/ 51 w 102"/>
                  <a:gd name="T11" fmla="*/ 238 h 59"/>
                  <a:gd name="T12" fmla="*/ 97 w 102"/>
                  <a:gd name="T13" fmla="*/ 195 h 59"/>
                  <a:gd name="T14" fmla="*/ 108 w 102"/>
                  <a:gd name="T15" fmla="*/ 214 h 59"/>
                  <a:gd name="T16" fmla="*/ 138 w 102"/>
                  <a:gd name="T17" fmla="*/ 214 h 59"/>
                  <a:gd name="T18" fmla="*/ 149 w 102"/>
                  <a:gd name="T19" fmla="*/ 209 h 59"/>
                  <a:gd name="T20" fmla="*/ 174 w 102"/>
                  <a:gd name="T21" fmla="*/ 204 h 59"/>
                  <a:gd name="T22" fmla="*/ 185 w 102"/>
                  <a:gd name="T23" fmla="*/ 199 h 59"/>
                  <a:gd name="T24" fmla="*/ 215 w 102"/>
                  <a:gd name="T25" fmla="*/ 175 h 59"/>
                  <a:gd name="T26" fmla="*/ 226 w 102"/>
                  <a:gd name="T27" fmla="*/ 136 h 59"/>
                  <a:gd name="T28" fmla="*/ 251 w 102"/>
                  <a:gd name="T29" fmla="*/ 88 h 59"/>
                  <a:gd name="T30" fmla="*/ 267 w 102"/>
                  <a:gd name="T31" fmla="*/ 92 h 59"/>
                  <a:gd name="T32" fmla="*/ 282 w 102"/>
                  <a:gd name="T33" fmla="*/ 58 h 59"/>
                  <a:gd name="T34" fmla="*/ 303 w 102"/>
                  <a:gd name="T35" fmla="*/ 49 h 59"/>
                  <a:gd name="T36" fmla="*/ 313 w 102"/>
                  <a:gd name="T37" fmla="*/ 24 h 59"/>
                  <a:gd name="T38" fmla="*/ 313 w 102"/>
                  <a:gd name="T39" fmla="*/ 5 h 59"/>
                  <a:gd name="T40" fmla="*/ 349 w 102"/>
                  <a:gd name="T41" fmla="*/ 19 h 59"/>
                  <a:gd name="T42" fmla="*/ 359 w 102"/>
                  <a:gd name="T43" fmla="*/ 5 h 59"/>
                  <a:gd name="T44" fmla="*/ 374 w 102"/>
                  <a:gd name="T45" fmla="*/ 10 h 59"/>
                  <a:gd name="T46" fmla="*/ 390 w 102"/>
                  <a:gd name="T47" fmla="*/ 19 h 59"/>
                  <a:gd name="T48" fmla="*/ 410 w 102"/>
                  <a:gd name="T49" fmla="*/ 39 h 59"/>
                  <a:gd name="T50" fmla="*/ 395 w 102"/>
                  <a:gd name="T51" fmla="*/ 68 h 59"/>
                  <a:gd name="T52" fmla="*/ 415 w 102"/>
                  <a:gd name="T53" fmla="*/ 73 h 59"/>
                  <a:gd name="T54" fmla="*/ 431 w 102"/>
                  <a:gd name="T55" fmla="*/ 83 h 59"/>
                  <a:gd name="T56" fmla="*/ 446 w 102"/>
                  <a:gd name="T57" fmla="*/ 88 h 59"/>
                  <a:gd name="T58" fmla="*/ 477 w 102"/>
                  <a:gd name="T59" fmla="*/ 97 h 59"/>
                  <a:gd name="T60" fmla="*/ 477 w 102"/>
                  <a:gd name="T61" fmla="*/ 112 h 59"/>
                  <a:gd name="T62" fmla="*/ 472 w 102"/>
                  <a:gd name="T63" fmla="*/ 126 h 59"/>
                  <a:gd name="T64" fmla="*/ 487 w 102"/>
                  <a:gd name="T65" fmla="*/ 141 h 59"/>
                  <a:gd name="T66" fmla="*/ 477 w 102"/>
                  <a:gd name="T67" fmla="*/ 146 h 59"/>
                  <a:gd name="T68" fmla="*/ 482 w 102"/>
                  <a:gd name="T69" fmla="*/ 151 h 59"/>
                  <a:gd name="T70" fmla="*/ 472 w 102"/>
                  <a:gd name="T71" fmla="*/ 156 h 59"/>
                  <a:gd name="T72" fmla="*/ 482 w 102"/>
                  <a:gd name="T73" fmla="*/ 161 h 59"/>
                  <a:gd name="T74" fmla="*/ 482 w 102"/>
                  <a:gd name="T75" fmla="*/ 175 h 59"/>
                  <a:gd name="T76" fmla="*/ 472 w 102"/>
                  <a:gd name="T77" fmla="*/ 175 h 59"/>
                  <a:gd name="T78" fmla="*/ 492 w 102"/>
                  <a:gd name="T79" fmla="*/ 180 h 59"/>
                  <a:gd name="T80" fmla="*/ 513 w 102"/>
                  <a:gd name="T81" fmla="*/ 175 h 59"/>
                  <a:gd name="T82" fmla="*/ 518 w 102"/>
                  <a:gd name="T83" fmla="*/ 204 h 59"/>
                  <a:gd name="T84" fmla="*/ 518 w 102"/>
                  <a:gd name="T85" fmla="*/ 209 h 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2"/>
                  <a:gd name="T130" fmla="*/ 0 h 59"/>
                  <a:gd name="T131" fmla="*/ 102 w 102"/>
                  <a:gd name="T132" fmla="*/ 59 h 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2" h="59">
                    <a:moveTo>
                      <a:pt x="101" y="43"/>
                    </a:moveTo>
                    <a:lnTo>
                      <a:pt x="67" y="50"/>
                    </a:lnTo>
                    <a:lnTo>
                      <a:pt x="31" y="55"/>
                    </a:lnTo>
                    <a:lnTo>
                      <a:pt x="29" y="56"/>
                    </a:lnTo>
                    <a:lnTo>
                      <a:pt x="26" y="56"/>
                    </a:lnTo>
                    <a:lnTo>
                      <a:pt x="26" y="55"/>
                    </a:lnTo>
                    <a:lnTo>
                      <a:pt x="22" y="56"/>
                    </a:lnTo>
                    <a:lnTo>
                      <a:pt x="0" y="59"/>
                    </a:lnTo>
                    <a:lnTo>
                      <a:pt x="0" y="58"/>
                    </a:lnTo>
                    <a:lnTo>
                      <a:pt x="5" y="56"/>
                    </a:lnTo>
                    <a:lnTo>
                      <a:pt x="6" y="55"/>
                    </a:lnTo>
                    <a:lnTo>
                      <a:pt x="9" y="53"/>
                    </a:lnTo>
                    <a:lnTo>
                      <a:pt x="9" y="52"/>
                    </a:lnTo>
                    <a:lnTo>
                      <a:pt x="9" y="51"/>
                    </a:lnTo>
                    <a:lnTo>
                      <a:pt x="10" y="50"/>
                    </a:lnTo>
                    <a:lnTo>
                      <a:pt x="10" y="49"/>
                    </a:lnTo>
                    <a:lnTo>
                      <a:pt x="12" y="47"/>
                    </a:lnTo>
                    <a:lnTo>
                      <a:pt x="19" y="41"/>
                    </a:lnTo>
                    <a:lnTo>
                      <a:pt x="19" y="40"/>
                    </a:lnTo>
                    <a:lnTo>
                      <a:pt x="20" y="41"/>
                    </a:lnTo>
                    <a:lnTo>
                      <a:pt x="19" y="42"/>
                    </a:lnTo>
                    <a:lnTo>
                      <a:pt x="21" y="44"/>
                    </a:lnTo>
                    <a:lnTo>
                      <a:pt x="24" y="45"/>
                    </a:lnTo>
                    <a:lnTo>
                      <a:pt x="26" y="45"/>
                    </a:lnTo>
                    <a:lnTo>
                      <a:pt x="27" y="44"/>
                    </a:lnTo>
                    <a:lnTo>
                      <a:pt x="27" y="43"/>
                    </a:lnTo>
                    <a:lnTo>
                      <a:pt x="28" y="42"/>
                    </a:lnTo>
                    <a:lnTo>
                      <a:pt x="29" y="43"/>
                    </a:lnTo>
                    <a:lnTo>
                      <a:pt x="30" y="44"/>
                    </a:lnTo>
                    <a:lnTo>
                      <a:pt x="31" y="43"/>
                    </a:lnTo>
                    <a:lnTo>
                      <a:pt x="34" y="42"/>
                    </a:lnTo>
                    <a:lnTo>
                      <a:pt x="35" y="40"/>
                    </a:lnTo>
                    <a:lnTo>
                      <a:pt x="36" y="41"/>
                    </a:lnTo>
                    <a:lnTo>
                      <a:pt x="39" y="38"/>
                    </a:lnTo>
                    <a:lnTo>
                      <a:pt x="40" y="39"/>
                    </a:lnTo>
                    <a:lnTo>
                      <a:pt x="42" y="36"/>
                    </a:lnTo>
                    <a:lnTo>
                      <a:pt x="41" y="35"/>
                    </a:lnTo>
                    <a:lnTo>
                      <a:pt x="42" y="33"/>
                    </a:lnTo>
                    <a:lnTo>
                      <a:pt x="44" y="28"/>
                    </a:lnTo>
                    <a:lnTo>
                      <a:pt x="47" y="17"/>
                    </a:lnTo>
                    <a:lnTo>
                      <a:pt x="49" y="18"/>
                    </a:lnTo>
                    <a:lnTo>
                      <a:pt x="49" y="19"/>
                    </a:lnTo>
                    <a:lnTo>
                      <a:pt x="50" y="20"/>
                    </a:lnTo>
                    <a:lnTo>
                      <a:pt x="52" y="19"/>
                    </a:lnTo>
                    <a:lnTo>
                      <a:pt x="53" y="17"/>
                    </a:lnTo>
                    <a:lnTo>
                      <a:pt x="54" y="13"/>
                    </a:lnTo>
                    <a:lnTo>
                      <a:pt x="55" y="12"/>
                    </a:lnTo>
                    <a:lnTo>
                      <a:pt x="57" y="12"/>
                    </a:lnTo>
                    <a:lnTo>
                      <a:pt x="58" y="10"/>
                    </a:lnTo>
                    <a:lnTo>
                      <a:pt x="59" y="10"/>
                    </a:lnTo>
                    <a:lnTo>
                      <a:pt x="60" y="8"/>
                    </a:lnTo>
                    <a:lnTo>
                      <a:pt x="60" y="6"/>
                    </a:lnTo>
                    <a:lnTo>
                      <a:pt x="61" y="5"/>
                    </a:lnTo>
                    <a:lnTo>
                      <a:pt x="61" y="4"/>
                    </a:lnTo>
                    <a:lnTo>
                      <a:pt x="61" y="1"/>
                    </a:lnTo>
                    <a:lnTo>
                      <a:pt x="61" y="0"/>
                    </a:lnTo>
                    <a:lnTo>
                      <a:pt x="62" y="0"/>
                    </a:lnTo>
                    <a:lnTo>
                      <a:pt x="68" y="4"/>
                    </a:lnTo>
                    <a:lnTo>
                      <a:pt x="69" y="4"/>
                    </a:lnTo>
                    <a:lnTo>
                      <a:pt x="70" y="1"/>
                    </a:lnTo>
                    <a:lnTo>
                      <a:pt x="71" y="1"/>
                    </a:lnTo>
                    <a:lnTo>
                      <a:pt x="72" y="1"/>
                    </a:lnTo>
                    <a:lnTo>
                      <a:pt x="73" y="2"/>
                    </a:lnTo>
                    <a:lnTo>
                      <a:pt x="72" y="3"/>
                    </a:lnTo>
                    <a:lnTo>
                      <a:pt x="74" y="4"/>
                    </a:lnTo>
                    <a:lnTo>
                      <a:pt x="76" y="4"/>
                    </a:lnTo>
                    <a:lnTo>
                      <a:pt x="78" y="6"/>
                    </a:lnTo>
                    <a:lnTo>
                      <a:pt x="79" y="6"/>
                    </a:lnTo>
                    <a:lnTo>
                      <a:pt x="80" y="8"/>
                    </a:lnTo>
                    <a:lnTo>
                      <a:pt x="78" y="12"/>
                    </a:lnTo>
                    <a:lnTo>
                      <a:pt x="77" y="14"/>
                    </a:lnTo>
                    <a:lnTo>
                      <a:pt x="78" y="16"/>
                    </a:lnTo>
                    <a:lnTo>
                      <a:pt x="80" y="16"/>
                    </a:lnTo>
                    <a:lnTo>
                      <a:pt x="81" y="15"/>
                    </a:lnTo>
                    <a:lnTo>
                      <a:pt x="83" y="17"/>
                    </a:lnTo>
                    <a:lnTo>
                      <a:pt x="84" y="17"/>
                    </a:lnTo>
                    <a:lnTo>
                      <a:pt x="85" y="18"/>
                    </a:lnTo>
                    <a:lnTo>
                      <a:pt x="86" y="18"/>
                    </a:lnTo>
                    <a:lnTo>
                      <a:pt x="87" y="18"/>
                    </a:lnTo>
                    <a:lnTo>
                      <a:pt x="90" y="20"/>
                    </a:lnTo>
                    <a:lnTo>
                      <a:pt x="93" y="20"/>
                    </a:lnTo>
                    <a:lnTo>
                      <a:pt x="94" y="22"/>
                    </a:lnTo>
                    <a:lnTo>
                      <a:pt x="93" y="22"/>
                    </a:lnTo>
                    <a:lnTo>
                      <a:pt x="93" y="23"/>
                    </a:lnTo>
                    <a:lnTo>
                      <a:pt x="93" y="25"/>
                    </a:lnTo>
                    <a:lnTo>
                      <a:pt x="92" y="26"/>
                    </a:lnTo>
                    <a:lnTo>
                      <a:pt x="94" y="27"/>
                    </a:lnTo>
                    <a:lnTo>
                      <a:pt x="95" y="29"/>
                    </a:lnTo>
                    <a:lnTo>
                      <a:pt x="95" y="30"/>
                    </a:lnTo>
                    <a:lnTo>
                      <a:pt x="93" y="30"/>
                    </a:lnTo>
                    <a:lnTo>
                      <a:pt x="93" y="31"/>
                    </a:lnTo>
                    <a:lnTo>
                      <a:pt x="94" y="31"/>
                    </a:lnTo>
                    <a:lnTo>
                      <a:pt x="94" y="32"/>
                    </a:lnTo>
                    <a:lnTo>
                      <a:pt x="93" y="32"/>
                    </a:lnTo>
                    <a:lnTo>
                      <a:pt x="92" y="32"/>
                    </a:lnTo>
                    <a:lnTo>
                      <a:pt x="93" y="33"/>
                    </a:lnTo>
                    <a:lnTo>
                      <a:pt x="94" y="33"/>
                    </a:lnTo>
                    <a:lnTo>
                      <a:pt x="96" y="34"/>
                    </a:lnTo>
                    <a:lnTo>
                      <a:pt x="94" y="36"/>
                    </a:lnTo>
                    <a:lnTo>
                      <a:pt x="92" y="35"/>
                    </a:lnTo>
                    <a:lnTo>
                      <a:pt x="92" y="36"/>
                    </a:lnTo>
                    <a:lnTo>
                      <a:pt x="93" y="37"/>
                    </a:lnTo>
                    <a:lnTo>
                      <a:pt x="94" y="38"/>
                    </a:lnTo>
                    <a:lnTo>
                      <a:pt x="96" y="37"/>
                    </a:lnTo>
                    <a:lnTo>
                      <a:pt x="97" y="36"/>
                    </a:lnTo>
                    <a:lnTo>
                      <a:pt x="99" y="36"/>
                    </a:lnTo>
                    <a:lnTo>
                      <a:pt x="100" y="36"/>
                    </a:lnTo>
                    <a:lnTo>
                      <a:pt x="101" y="37"/>
                    </a:lnTo>
                    <a:lnTo>
                      <a:pt x="102" y="41"/>
                    </a:lnTo>
                    <a:lnTo>
                      <a:pt x="101" y="42"/>
                    </a:lnTo>
                    <a:lnTo>
                      <a:pt x="101" y="43"/>
                    </a:lnTo>
                    <a:close/>
                  </a:path>
                </a:pathLst>
              </a:custGeom>
              <a:solidFill>
                <a:srgbClr val="0000A0"/>
              </a:solidFill>
              <a:ln w="12700" cmpd="sng">
                <a:solidFill>
                  <a:schemeClr val="tx1"/>
                </a:solidFill>
                <a:prstDash val="solid"/>
                <a:round/>
                <a:headEnd/>
                <a:tailEnd/>
              </a:ln>
            </p:spPr>
            <p:txBody>
              <a:bodyPr/>
              <a:lstStyle/>
              <a:p>
                <a:endParaRPr lang="en-US"/>
              </a:p>
            </p:txBody>
          </p:sp>
          <p:grpSp>
            <p:nvGrpSpPr>
              <p:cNvPr id="20604" name="Group 123"/>
              <p:cNvGrpSpPr>
                <a:grpSpLocks/>
              </p:cNvGrpSpPr>
              <p:nvPr/>
            </p:nvGrpSpPr>
            <p:grpSpPr bwMode="auto">
              <a:xfrm>
                <a:off x="728" y="1384"/>
                <a:ext cx="3858" cy="1940"/>
                <a:chOff x="728" y="1384"/>
                <a:chExt cx="3858" cy="1940"/>
              </a:xfrm>
            </p:grpSpPr>
            <p:sp>
              <p:nvSpPr>
                <p:cNvPr id="20618" name="Freeform 124"/>
                <p:cNvSpPr>
                  <a:spLocks/>
                </p:cNvSpPr>
                <p:nvPr/>
              </p:nvSpPr>
              <p:spPr bwMode="auto">
                <a:xfrm>
                  <a:off x="3890" y="2409"/>
                  <a:ext cx="266" cy="404"/>
                </a:xfrm>
                <a:custGeom>
                  <a:avLst/>
                  <a:gdLst>
                    <a:gd name="T0" fmla="*/ 0 w 52"/>
                    <a:gd name="T1" fmla="*/ 15 h 83"/>
                    <a:gd name="T2" fmla="*/ 5 w 52"/>
                    <a:gd name="T3" fmla="*/ 24 h 83"/>
                    <a:gd name="T4" fmla="*/ 0 w 52"/>
                    <a:gd name="T5" fmla="*/ 268 h 83"/>
                    <a:gd name="T6" fmla="*/ 0 w 52"/>
                    <a:gd name="T7" fmla="*/ 277 h 83"/>
                    <a:gd name="T8" fmla="*/ 15 w 52"/>
                    <a:gd name="T9" fmla="*/ 399 h 83"/>
                    <a:gd name="T10" fmla="*/ 20 w 52"/>
                    <a:gd name="T11" fmla="*/ 399 h 83"/>
                    <a:gd name="T12" fmla="*/ 26 w 52"/>
                    <a:gd name="T13" fmla="*/ 394 h 83"/>
                    <a:gd name="T14" fmla="*/ 36 w 52"/>
                    <a:gd name="T15" fmla="*/ 399 h 83"/>
                    <a:gd name="T16" fmla="*/ 41 w 52"/>
                    <a:gd name="T17" fmla="*/ 394 h 83"/>
                    <a:gd name="T18" fmla="*/ 41 w 52"/>
                    <a:gd name="T19" fmla="*/ 375 h 83"/>
                    <a:gd name="T20" fmla="*/ 46 w 52"/>
                    <a:gd name="T21" fmla="*/ 365 h 83"/>
                    <a:gd name="T22" fmla="*/ 51 w 52"/>
                    <a:gd name="T23" fmla="*/ 375 h 83"/>
                    <a:gd name="T24" fmla="*/ 51 w 52"/>
                    <a:gd name="T25" fmla="*/ 380 h 83"/>
                    <a:gd name="T26" fmla="*/ 56 w 52"/>
                    <a:gd name="T27" fmla="*/ 389 h 83"/>
                    <a:gd name="T28" fmla="*/ 67 w 52"/>
                    <a:gd name="T29" fmla="*/ 404 h 83"/>
                    <a:gd name="T30" fmla="*/ 72 w 52"/>
                    <a:gd name="T31" fmla="*/ 404 h 83"/>
                    <a:gd name="T32" fmla="*/ 77 w 52"/>
                    <a:gd name="T33" fmla="*/ 404 h 83"/>
                    <a:gd name="T34" fmla="*/ 87 w 52"/>
                    <a:gd name="T35" fmla="*/ 394 h 83"/>
                    <a:gd name="T36" fmla="*/ 87 w 52"/>
                    <a:gd name="T37" fmla="*/ 394 h 83"/>
                    <a:gd name="T38" fmla="*/ 92 w 52"/>
                    <a:gd name="T39" fmla="*/ 389 h 83"/>
                    <a:gd name="T40" fmla="*/ 92 w 52"/>
                    <a:gd name="T41" fmla="*/ 389 h 83"/>
                    <a:gd name="T42" fmla="*/ 92 w 52"/>
                    <a:gd name="T43" fmla="*/ 385 h 83"/>
                    <a:gd name="T44" fmla="*/ 87 w 52"/>
                    <a:gd name="T45" fmla="*/ 385 h 83"/>
                    <a:gd name="T46" fmla="*/ 87 w 52"/>
                    <a:gd name="T47" fmla="*/ 380 h 83"/>
                    <a:gd name="T48" fmla="*/ 92 w 52"/>
                    <a:gd name="T49" fmla="*/ 375 h 83"/>
                    <a:gd name="T50" fmla="*/ 92 w 52"/>
                    <a:gd name="T51" fmla="*/ 370 h 83"/>
                    <a:gd name="T52" fmla="*/ 82 w 52"/>
                    <a:gd name="T53" fmla="*/ 365 h 83"/>
                    <a:gd name="T54" fmla="*/ 82 w 52"/>
                    <a:gd name="T55" fmla="*/ 365 h 83"/>
                    <a:gd name="T56" fmla="*/ 77 w 52"/>
                    <a:gd name="T57" fmla="*/ 365 h 83"/>
                    <a:gd name="T58" fmla="*/ 72 w 52"/>
                    <a:gd name="T59" fmla="*/ 355 h 83"/>
                    <a:gd name="T60" fmla="*/ 72 w 52"/>
                    <a:gd name="T61" fmla="*/ 350 h 83"/>
                    <a:gd name="T62" fmla="*/ 72 w 52"/>
                    <a:gd name="T63" fmla="*/ 346 h 83"/>
                    <a:gd name="T64" fmla="*/ 72 w 52"/>
                    <a:gd name="T65" fmla="*/ 346 h 83"/>
                    <a:gd name="T66" fmla="*/ 72 w 52"/>
                    <a:gd name="T67" fmla="*/ 341 h 83"/>
                    <a:gd name="T68" fmla="*/ 266 w 52"/>
                    <a:gd name="T69" fmla="*/ 321 h 83"/>
                    <a:gd name="T70" fmla="*/ 266 w 52"/>
                    <a:gd name="T71" fmla="*/ 316 h 83"/>
                    <a:gd name="T72" fmla="*/ 256 w 52"/>
                    <a:gd name="T73" fmla="*/ 307 h 83"/>
                    <a:gd name="T74" fmla="*/ 256 w 52"/>
                    <a:gd name="T75" fmla="*/ 282 h 83"/>
                    <a:gd name="T76" fmla="*/ 246 w 52"/>
                    <a:gd name="T77" fmla="*/ 268 h 83"/>
                    <a:gd name="T78" fmla="*/ 246 w 52"/>
                    <a:gd name="T79" fmla="*/ 253 h 83"/>
                    <a:gd name="T80" fmla="*/ 251 w 52"/>
                    <a:gd name="T81" fmla="*/ 243 h 83"/>
                    <a:gd name="T82" fmla="*/ 251 w 52"/>
                    <a:gd name="T83" fmla="*/ 229 h 83"/>
                    <a:gd name="T84" fmla="*/ 256 w 52"/>
                    <a:gd name="T85" fmla="*/ 219 h 83"/>
                    <a:gd name="T86" fmla="*/ 261 w 52"/>
                    <a:gd name="T87" fmla="*/ 219 h 83"/>
                    <a:gd name="T88" fmla="*/ 251 w 52"/>
                    <a:gd name="T89" fmla="*/ 214 h 83"/>
                    <a:gd name="T90" fmla="*/ 256 w 52"/>
                    <a:gd name="T91" fmla="*/ 204 h 83"/>
                    <a:gd name="T92" fmla="*/ 251 w 52"/>
                    <a:gd name="T93" fmla="*/ 200 h 83"/>
                    <a:gd name="T94" fmla="*/ 246 w 52"/>
                    <a:gd name="T95" fmla="*/ 195 h 83"/>
                    <a:gd name="T96" fmla="*/ 240 w 52"/>
                    <a:gd name="T97" fmla="*/ 190 h 83"/>
                    <a:gd name="T98" fmla="*/ 235 w 52"/>
                    <a:gd name="T99" fmla="*/ 180 h 83"/>
                    <a:gd name="T100" fmla="*/ 230 w 52"/>
                    <a:gd name="T101" fmla="*/ 175 h 83"/>
                    <a:gd name="T102" fmla="*/ 184 w 52"/>
                    <a:gd name="T103" fmla="*/ 0 h 83"/>
                    <a:gd name="T104" fmla="*/ 0 w 52"/>
                    <a:gd name="T105" fmla="*/ 15 h 83"/>
                    <a:gd name="T106" fmla="*/ 0 w 52"/>
                    <a:gd name="T107" fmla="*/ 15 h 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2"/>
                    <a:gd name="T163" fmla="*/ 0 h 83"/>
                    <a:gd name="T164" fmla="*/ 52 w 52"/>
                    <a:gd name="T165" fmla="*/ 83 h 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2" h="83">
                      <a:moveTo>
                        <a:pt x="0" y="3"/>
                      </a:moveTo>
                      <a:lnTo>
                        <a:pt x="1" y="5"/>
                      </a:lnTo>
                      <a:lnTo>
                        <a:pt x="0" y="55"/>
                      </a:lnTo>
                      <a:lnTo>
                        <a:pt x="0" y="57"/>
                      </a:lnTo>
                      <a:lnTo>
                        <a:pt x="3" y="82"/>
                      </a:lnTo>
                      <a:lnTo>
                        <a:pt x="4" y="82"/>
                      </a:lnTo>
                      <a:lnTo>
                        <a:pt x="5" y="81"/>
                      </a:lnTo>
                      <a:lnTo>
                        <a:pt x="7" y="82"/>
                      </a:lnTo>
                      <a:lnTo>
                        <a:pt x="8" y="81"/>
                      </a:lnTo>
                      <a:lnTo>
                        <a:pt x="8" y="77"/>
                      </a:lnTo>
                      <a:lnTo>
                        <a:pt x="9" y="75"/>
                      </a:lnTo>
                      <a:lnTo>
                        <a:pt x="10" y="77"/>
                      </a:lnTo>
                      <a:lnTo>
                        <a:pt x="10" y="78"/>
                      </a:lnTo>
                      <a:lnTo>
                        <a:pt x="11" y="80"/>
                      </a:lnTo>
                      <a:lnTo>
                        <a:pt x="13" y="83"/>
                      </a:lnTo>
                      <a:lnTo>
                        <a:pt x="14" y="83"/>
                      </a:lnTo>
                      <a:lnTo>
                        <a:pt x="15" y="83"/>
                      </a:lnTo>
                      <a:lnTo>
                        <a:pt x="17" y="81"/>
                      </a:lnTo>
                      <a:lnTo>
                        <a:pt x="18" y="80"/>
                      </a:lnTo>
                      <a:lnTo>
                        <a:pt x="18" y="79"/>
                      </a:lnTo>
                      <a:lnTo>
                        <a:pt x="17" y="79"/>
                      </a:lnTo>
                      <a:lnTo>
                        <a:pt x="17" y="78"/>
                      </a:lnTo>
                      <a:lnTo>
                        <a:pt x="18" y="77"/>
                      </a:lnTo>
                      <a:lnTo>
                        <a:pt x="18" y="76"/>
                      </a:lnTo>
                      <a:lnTo>
                        <a:pt x="16" y="75"/>
                      </a:lnTo>
                      <a:lnTo>
                        <a:pt x="15" y="75"/>
                      </a:lnTo>
                      <a:lnTo>
                        <a:pt x="14" y="73"/>
                      </a:lnTo>
                      <a:lnTo>
                        <a:pt x="14" y="72"/>
                      </a:lnTo>
                      <a:lnTo>
                        <a:pt x="14" y="71"/>
                      </a:lnTo>
                      <a:lnTo>
                        <a:pt x="14" y="70"/>
                      </a:lnTo>
                      <a:lnTo>
                        <a:pt x="52" y="66"/>
                      </a:lnTo>
                      <a:lnTo>
                        <a:pt x="52" y="65"/>
                      </a:lnTo>
                      <a:lnTo>
                        <a:pt x="50" y="63"/>
                      </a:lnTo>
                      <a:lnTo>
                        <a:pt x="50" y="58"/>
                      </a:lnTo>
                      <a:lnTo>
                        <a:pt x="48" y="55"/>
                      </a:lnTo>
                      <a:lnTo>
                        <a:pt x="48" y="52"/>
                      </a:lnTo>
                      <a:lnTo>
                        <a:pt x="49" y="50"/>
                      </a:lnTo>
                      <a:lnTo>
                        <a:pt x="49" y="47"/>
                      </a:lnTo>
                      <a:lnTo>
                        <a:pt x="50" y="45"/>
                      </a:lnTo>
                      <a:lnTo>
                        <a:pt x="51" y="45"/>
                      </a:lnTo>
                      <a:lnTo>
                        <a:pt x="49" y="44"/>
                      </a:lnTo>
                      <a:lnTo>
                        <a:pt x="50" y="42"/>
                      </a:lnTo>
                      <a:lnTo>
                        <a:pt x="49" y="41"/>
                      </a:lnTo>
                      <a:lnTo>
                        <a:pt x="48" y="40"/>
                      </a:lnTo>
                      <a:lnTo>
                        <a:pt x="47" y="39"/>
                      </a:lnTo>
                      <a:lnTo>
                        <a:pt x="46" y="37"/>
                      </a:lnTo>
                      <a:lnTo>
                        <a:pt x="45" y="36"/>
                      </a:lnTo>
                      <a:lnTo>
                        <a:pt x="36" y="0"/>
                      </a:lnTo>
                      <a:lnTo>
                        <a:pt x="0" y="3"/>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19" name="Freeform 125"/>
                <p:cNvSpPr>
                  <a:spLocks/>
                </p:cNvSpPr>
                <p:nvPr/>
              </p:nvSpPr>
              <p:spPr bwMode="auto">
                <a:xfrm>
                  <a:off x="4243" y="1896"/>
                  <a:ext cx="313" cy="293"/>
                </a:xfrm>
                <a:custGeom>
                  <a:avLst/>
                  <a:gdLst>
                    <a:gd name="T0" fmla="*/ 103 w 61"/>
                    <a:gd name="T1" fmla="*/ 0 h 60"/>
                    <a:gd name="T2" fmla="*/ 103 w 61"/>
                    <a:gd name="T3" fmla="*/ 15 h 60"/>
                    <a:gd name="T4" fmla="*/ 108 w 61"/>
                    <a:gd name="T5" fmla="*/ 24 h 60"/>
                    <a:gd name="T6" fmla="*/ 97 w 61"/>
                    <a:gd name="T7" fmla="*/ 63 h 60"/>
                    <a:gd name="T8" fmla="*/ 97 w 61"/>
                    <a:gd name="T9" fmla="*/ 73 h 60"/>
                    <a:gd name="T10" fmla="*/ 92 w 61"/>
                    <a:gd name="T11" fmla="*/ 93 h 60"/>
                    <a:gd name="T12" fmla="*/ 77 w 61"/>
                    <a:gd name="T13" fmla="*/ 107 h 60"/>
                    <a:gd name="T14" fmla="*/ 67 w 61"/>
                    <a:gd name="T15" fmla="*/ 112 h 60"/>
                    <a:gd name="T16" fmla="*/ 56 w 61"/>
                    <a:gd name="T17" fmla="*/ 117 h 60"/>
                    <a:gd name="T18" fmla="*/ 51 w 61"/>
                    <a:gd name="T19" fmla="*/ 127 h 60"/>
                    <a:gd name="T20" fmla="*/ 46 w 61"/>
                    <a:gd name="T21" fmla="*/ 147 h 60"/>
                    <a:gd name="T22" fmla="*/ 31 w 61"/>
                    <a:gd name="T23" fmla="*/ 147 h 60"/>
                    <a:gd name="T24" fmla="*/ 21 w 61"/>
                    <a:gd name="T25" fmla="*/ 166 h 60"/>
                    <a:gd name="T26" fmla="*/ 21 w 61"/>
                    <a:gd name="T27" fmla="*/ 186 h 60"/>
                    <a:gd name="T28" fmla="*/ 10 w 61"/>
                    <a:gd name="T29" fmla="*/ 200 h 60"/>
                    <a:gd name="T30" fmla="*/ 0 w 61"/>
                    <a:gd name="T31" fmla="*/ 210 h 60"/>
                    <a:gd name="T32" fmla="*/ 0 w 61"/>
                    <a:gd name="T33" fmla="*/ 225 h 60"/>
                    <a:gd name="T34" fmla="*/ 15 w 61"/>
                    <a:gd name="T35" fmla="*/ 249 h 60"/>
                    <a:gd name="T36" fmla="*/ 31 w 61"/>
                    <a:gd name="T37" fmla="*/ 264 h 60"/>
                    <a:gd name="T38" fmla="*/ 41 w 61"/>
                    <a:gd name="T39" fmla="*/ 264 h 60"/>
                    <a:gd name="T40" fmla="*/ 41 w 61"/>
                    <a:gd name="T41" fmla="*/ 269 h 60"/>
                    <a:gd name="T42" fmla="*/ 51 w 61"/>
                    <a:gd name="T43" fmla="*/ 269 h 60"/>
                    <a:gd name="T44" fmla="*/ 51 w 61"/>
                    <a:gd name="T45" fmla="*/ 278 h 60"/>
                    <a:gd name="T46" fmla="*/ 77 w 61"/>
                    <a:gd name="T47" fmla="*/ 293 h 60"/>
                    <a:gd name="T48" fmla="*/ 92 w 61"/>
                    <a:gd name="T49" fmla="*/ 288 h 60"/>
                    <a:gd name="T50" fmla="*/ 97 w 61"/>
                    <a:gd name="T51" fmla="*/ 278 h 60"/>
                    <a:gd name="T52" fmla="*/ 108 w 61"/>
                    <a:gd name="T53" fmla="*/ 288 h 60"/>
                    <a:gd name="T54" fmla="*/ 128 w 61"/>
                    <a:gd name="T55" fmla="*/ 278 h 60"/>
                    <a:gd name="T56" fmla="*/ 133 w 61"/>
                    <a:gd name="T57" fmla="*/ 269 h 60"/>
                    <a:gd name="T58" fmla="*/ 154 w 61"/>
                    <a:gd name="T59" fmla="*/ 259 h 60"/>
                    <a:gd name="T60" fmla="*/ 169 w 61"/>
                    <a:gd name="T61" fmla="*/ 249 h 60"/>
                    <a:gd name="T62" fmla="*/ 169 w 61"/>
                    <a:gd name="T63" fmla="*/ 234 h 60"/>
                    <a:gd name="T64" fmla="*/ 195 w 61"/>
                    <a:gd name="T65" fmla="*/ 156 h 60"/>
                    <a:gd name="T66" fmla="*/ 205 w 61"/>
                    <a:gd name="T67" fmla="*/ 161 h 60"/>
                    <a:gd name="T68" fmla="*/ 210 w 61"/>
                    <a:gd name="T69" fmla="*/ 171 h 60"/>
                    <a:gd name="T70" fmla="*/ 226 w 61"/>
                    <a:gd name="T71" fmla="*/ 156 h 60"/>
                    <a:gd name="T72" fmla="*/ 236 w 61"/>
                    <a:gd name="T73" fmla="*/ 132 h 60"/>
                    <a:gd name="T74" fmla="*/ 251 w 61"/>
                    <a:gd name="T75" fmla="*/ 122 h 60"/>
                    <a:gd name="T76" fmla="*/ 262 w 61"/>
                    <a:gd name="T77" fmla="*/ 112 h 60"/>
                    <a:gd name="T78" fmla="*/ 267 w 61"/>
                    <a:gd name="T79" fmla="*/ 98 h 60"/>
                    <a:gd name="T80" fmla="*/ 267 w 61"/>
                    <a:gd name="T81" fmla="*/ 93 h 60"/>
                    <a:gd name="T82" fmla="*/ 267 w 61"/>
                    <a:gd name="T83" fmla="*/ 73 h 60"/>
                    <a:gd name="T84" fmla="*/ 303 w 61"/>
                    <a:gd name="T85" fmla="*/ 93 h 60"/>
                    <a:gd name="T86" fmla="*/ 308 w 61"/>
                    <a:gd name="T87" fmla="*/ 93 h 60"/>
                    <a:gd name="T88" fmla="*/ 303 w 61"/>
                    <a:gd name="T89" fmla="*/ 63 h 60"/>
                    <a:gd name="T90" fmla="*/ 298 w 61"/>
                    <a:gd name="T91" fmla="*/ 54 h 60"/>
                    <a:gd name="T92" fmla="*/ 287 w 61"/>
                    <a:gd name="T93" fmla="*/ 54 h 60"/>
                    <a:gd name="T94" fmla="*/ 262 w 61"/>
                    <a:gd name="T95" fmla="*/ 59 h 60"/>
                    <a:gd name="T96" fmla="*/ 251 w 61"/>
                    <a:gd name="T97" fmla="*/ 68 h 60"/>
                    <a:gd name="T98" fmla="*/ 236 w 61"/>
                    <a:gd name="T99" fmla="*/ 63 h 60"/>
                    <a:gd name="T100" fmla="*/ 231 w 61"/>
                    <a:gd name="T101" fmla="*/ 73 h 60"/>
                    <a:gd name="T102" fmla="*/ 216 w 61"/>
                    <a:gd name="T103" fmla="*/ 83 h 60"/>
                    <a:gd name="T104" fmla="*/ 200 w 61"/>
                    <a:gd name="T105" fmla="*/ 98 h 60"/>
                    <a:gd name="T106" fmla="*/ 185 w 61"/>
                    <a:gd name="T107" fmla="*/ 63 h 60"/>
                    <a:gd name="T108" fmla="*/ 108 w 61"/>
                    <a:gd name="T109" fmla="*/ 0 h 6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1"/>
                    <a:gd name="T166" fmla="*/ 0 h 60"/>
                    <a:gd name="T167" fmla="*/ 61 w 61"/>
                    <a:gd name="T168" fmla="*/ 60 h 6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1" h="60">
                      <a:moveTo>
                        <a:pt x="21" y="0"/>
                      </a:moveTo>
                      <a:lnTo>
                        <a:pt x="20" y="0"/>
                      </a:lnTo>
                      <a:lnTo>
                        <a:pt x="19" y="1"/>
                      </a:lnTo>
                      <a:lnTo>
                        <a:pt x="20" y="3"/>
                      </a:lnTo>
                      <a:lnTo>
                        <a:pt x="18" y="4"/>
                      </a:lnTo>
                      <a:lnTo>
                        <a:pt x="21" y="5"/>
                      </a:lnTo>
                      <a:lnTo>
                        <a:pt x="20" y="12"/>
                      </a:lnTo>
                      <a:lnTo>
                        <a:pt x="19" y="13"/>
                      </a:lnTo>
                      <a:lnTo>
                        <a:pt x="19" y="14"/>
                      </a:lnTo>
                      <a:lnTo>
                        <a:pt x="19" y="15"/>
                      </a:lnTo>
                      <a:lnTo>
                        <a:pt x="19" y="17"/>
                      </a:lnTo>
                      <a:lnTo>
                        <a:pt x="18" y="19"/>
                      </a:lnTo>
                      <a:lnTo>
                        <a:pt x="17" y="19"/>
                      </a:lnTo>
                      <a:lnTo>
                        <a:pt x="15" y="22"/>
                      </a:lnTo>
                      <a:lnTo>
                        <a:pt x="13" y="23"/>
                      </a:lnTo>
                      <a:lnTo>
                        <a:pt x="12" y="23"/>
                      </a:lnTo>
                      <a:lnTo>
                        <a:pt x="11" y="24"/>
                      </a:lnTo>
                      <a:lnTo>
                        <a:pt x="11" y="25"/>
                      </a:lnTo>
                      <a:lnTo>
                        <a:pt x="10" y="26"/>
                      </a:lnTo>
                      <a:lnTo>
                        <a:pt x="9" y="29"/>
                      </a:lnTo>
                      <a:lnTo>
                        <a:pt x="9" y="30"/>
                      </a:lnTo>
                      <a:lnTo>
                        <a:pt x="8" y="32"/>
                      </a:lnTo>
                      <a:lnTo>
                        <a:pt x="6" y="30"/>
                      </a:lnTo>
                      <a:lnTo>
                        <a:pt x="5" y="30"/>
                      </a:lnTo>
                      <a:lnTo>
                        <a:pt x="4" y="34"/>
                      </a:lnTo>
                      <a:lnTo>
                        <a:pt x="4" y="36"/>
                      </a:lnTo>
                      <a:lnTo>
                        <a:pt x="4" y="38"/>
                      </a:lnTo>
                      <a:lnTo>
                        <a:pt x="3" y="39"/>
                      </a:lnTo>
                      <a:lnTo>
                        <a:pt x="2" y="41"/>
                      </a:lnTo>
                      <a:lnTo>
                        <a:pt x="0" y="41"/>
                      </a:lnTo>
                      <a:lnTo>
                        <a:pt x="0" y="43"/>
                      </a:lnTo>
                      <a:lnTo>
                        <a:pt x="0" y="45"/>
                      </a:lnTo>
                      <a:lnTo>
                        <a:pt x="0" y="46"/>
                      </a:lnTo>
                      <a:lnTo>
                        <a:pt x="1" y="47"/>
                      </a:lnTo>
                      <a:lnTo>
                        <a:pt x="3" y="51"/>
                      </a:lnTo>
                      <a:lnTo>
                        <a:pt x="5" y="53"/>
                      </a:lnTo>
                      <a:lnTo>
                        <a:pt x="6" y="54"/>
                      </a:lnTo>
                      <a:lnTo>
                        <a:pt x="6" y="53"/>
                      </a:lnTo>
                      <a:lnTo>
                        <a:pt x="8" y="54"/>
                      </a:lnTo>
                      <a:lnTo>
                        <a:pt x="8" y="55"/>
                      </a:lnTo>
                      <a:lnTo>
                        <a:pt x="9" y="55"/>
                      </a:lnTo>
                      <a:lnTo>
                        <a:pt x="10" y="55"/>
                      </a:lnTo>
                      <a:lnTo>
                        <a:pt x="11" y="56"/>
                      </a:lnTo>
                      <a:lnTo>
                        <a:pt x="10" y="57"/>
                      </a:lnTo>
                      <a:lnTo>
                        <a:pt x="12" y="59"/>
                      </a:lnTo>
                      <a:lnTo>
                        <a:pt x="15" y="60"/>
                      </a:lnTo>
                      <a:lnTo>
                        <a:pt x="17" y="60"/>
                      </a:lnTo>
                      <a:lnTo>
                        <a:pt x="18" y="59"/>
                      </a:lnTo>
                      <a:lnTo>
                        <a:pt x="18" y="58"/>
                      </a:lnTo>
                      <a:lnTo>
                        <a:pt x="19" y="57"/>
                      </a:lnTo>
                      <a:lnTo>
                        <a:pt x="20" y="58"/>
                      </a:lnTo>
                      <a:lnTo>
                        <a:pt x="21" y="59"/>
                      </a:lnTo>
                      <a:lnTo>
                        <a:pt x="22" y="58"/>
                      </a:lnTo>
                      <a:lnTo>
                        <a:pt x="25" y="57"/>
                      </a:lnTo>
                      <a:lnTo>
                        <a:pt x="26" y="55"/>
                      </a:lnTo>
                      <a:lnTo>
                        <a:pt x="27" y="56"/>
                      </a:lnTo>
                      <a:lnTo>
                        <a:pt x="30" y="53"/>
                      </a:lnTo>
                      <a:lnTo>
                        <a:pt x="31" y="54"/>
                      </a:lnTo>
                      <a:lnTo>
                        <a:pt x="33" y="51"/>
                      </a:lnTo>
                      <a:lnTo>
                        <a:pt x="32" y="50"/>
                      </a:lnTo>
                      <a:lnTo>
                        <a:pt x="33" y="48"/>
                      </a:lnTo>
                      <a:lnTo>
                        <a:pt x="35" y="43"/>
                      </a:lnTo>
                      <a:lnTo>
                        <a:pt x="38" y="32"/>
                      </a:lnTo>
                      <a:lnTo>
                        <a:pt x="40" y="33"/>
                      </a:lnTo>
                      <a:lnTo>
                        <a:pt x="40" y="34"/>
                      </a:lnTo>
                      <a:lnTo>
                        <a:pt x="41" y="35"/>
                      </a:lnTo>
                      <a:lnTo>
                        <a:pt x="43" y="34"/>
                      </a:lnTo>
                      <a:lnTo>
                        <a:pt x="44" y="32"/>
                      </a:lnTo>
                      <a:lnTo>
                        <a:pt x="45" y="28"/>
                      </a:lnTo>
                      <a:lnTo>
                        <a:pt x="46" y="27"/>
                      </a:lnTo>
                      <a:lnTo>
                        <a:pt x="48" y="27"/>
                      </a:lnTo>
                      <a:lnTo>
                        <a:pt x="49" y="25"/>
                      </a:lnTo>
                      <a:lnTo>
                        <a:pt x="50" y="25"/>
                      </a:lnTo>
                      <a:lnTo>
                        <a:pt x="51" y="23"/>
                      </a:lnTo>
                      <a:lnTo>
                        <a:pt x="51" y="21"/>
                      </a:lnTo>
                      <a:lnTo>
                        <a:pt x="52" y="20"/>
                      </a:lnTo>
                      <a:lnTo>
                        <a:pt x="52" y="19"/>
                      </a:lnTo>
                      <a:lnTo>
                        <a:pt x="52" y="16"/>
                      </a:lnTo>
                      <a:lnTo>
                        <a:pt x="52" y="15"/>
                      </a:lnTo>
                      <a:lnTo>
                        <a:pt x="53" y="15"/>
                      </a:lnTo>
                      <a:lnTo>
                        <a:pt x="59" y="19"/>
                      </a:lnTo>
                      <a:lnTo>
                        <a:pt x="60" y="19"/>
                      </a:lnTo>
                      <a:lnTo>
                        <a:pt x="61" y="16"/>
                      </a:lnTo>
                      <a:lnTo>
                        <a:pt x="59" y="13"/>
                      </a:lnTo>
                      <a:lnTo>
                        <a:pt x="59" y="12"/>
                      </a:lnTo>
                      <a:lnTo>
                        <a:pt x="58" y="11"/>
                      </a:lnTo>
                      <a:lnTo>
                        <a:pt x="57" y="12"/>
                      </a:lnTo>
                      <a:lnTo>
                        <a:pt x="56" y="11"/>
                      </a:lnTo>
                      <a:lnTo>
                        <a:pt x="55" y="11"/>
                      </a:lnTo>
                      <a:lnTo>
                        <a:pt x="51" y="12"/>
                      </a:lnTo>
                      <a:lnTo>
                        <a:pt x="50" y="13"/>
                      </a:lnTo>
                      <a:lnTo>
                        <a:pt x="49" y="14"/>
                      </a:lnTo>
                      <a:lnTo>
                        <a:pt x="47" y="14"/>
                      </a:lnTo>
                      <a:lnTo>
                        <a:pt x="46" y="13"/>
                      </a:lnTo>
                      <a:lnTo>
                        <a:pt x="46" y="15"/>
                      </a:lnTo>
                      <a:lnTo>
                        <a:pt x="45" y="15"/>
                      </a:lnTo>
                      <a:lnTo>
                        <a:pt x="44" y="17"/>
                      </a:lnTo>
                      <a:lnTo>
                        <a:pt x="42" y="17"/>
                      </a:lnTo>
                      <a:lnTo>
                        <a:pt x="40" y="20"/>
                      </a:lnTo>
                      <a:lnTo>
                        <a:pt x="39" y="20"/>
                      </a:lnTo>
                      <a:lnTo>
                        <a:pt x="38" y="21"/>
                      </a:lnTo>
                      <a:lnTo>
                        <a:pt x="36" y="13"/>
                      </a:lnTo>
                      <a:lnTo>
                        <a:pt x="23" y="15"/>
                      </a:lnTo>
                      <a:lnTo>
                        <a:pt x="21" y="0"/>
                      </a:lnTo>
                      <a:close/>
                    </a:path>
                  </a:pathLst>
                </a:custGeom>
                <a:solidFill>
                  <a:srgbClr val="FFCE85"/>
                </a:solidFill>
                <a:ln w="12700" cmpd="sng">
                  <a:solidFill>
                    <a:schemeClr val="tx1"/>
                  </a:solidFill>
                  <a:prstDash val="solid"/>
                  <a:round/>
                  <a:headEnd/>
                  <a:tailEnd/>
                </a:ln>
              </p:spPr>
              <p:txBody>
                <a:bodyPr/>
                <a:lstStyle/>
                <a:p>
                  <a:endParaRPr lang="en-US"/>
                </a:p>
              </p:txBody>
            </p:sp>
            <p:grpSp>
              <p:nvGrpSpPr>
                <p:cNvPr id="20620" name="Group 126"/>
                <p:cNvGrpSpPr>
                  <a:grpSpLocks/>
                </p:cNvGrpSpPr>
                <p:nvPr/>
              </p:nvGrpSpPr>
              <p:grpSpPr bwMode="auto">
                <a:xfrm>
                  <a:off x="728" y="2448"/>
                  <a:ext cx="1266" cy="876"/>
                  <a:chOff x="768" y="2832"/>
                  <a:chExt cx="1203" cy="876"/>
                </a:xfrm>
              </p:grpSpPr>
              <p:sp>
                <p:nvSpPr>
                  <p:cNvPr id="20627" name="Freeform 127"/>
                  <p:cNvSpPr>
                    <a:spLocks/>
                  </p:cNvSpPr>
                  <p:nvPr/>
                </p:nvSpPr>
                <p:spPr bwMode="auto">
                  <a:xfrm>
                    <a:off x="1056" y="2832"/>
                    <a:ext cx="915" cy="780"/>
                  </a:xfrm>
                  <a:custGeom>
                    <a:avLst/>
                    <a:gdLst>
                      <a:gd name="T0" fmla="*/ 68 w 188"/>
                      <a:gd name="T1" fmla="*/ 151 h 160"/>
                      <a:gd name="T2" fmla="*/ 127 w 188"/>
                      <a:gd name="T3" fmla="*/ 195 h 160"/>
                      <a:gd name="T4" fmla="*/ 88 w 188"/>
                      <a:gd name="T5" fmla="*/ 244 h 160"/>
                      <a:gd name="T6" fmla="*/ 78 w 188"/>
                      <a:gd name="T7" fmla="*/ 210 h 160"/>
                      <a:gd name="T8" fmla="*/ 24 w 188"/>
                      <a:gd name="T9" fmla="*/ 268 h 160"/>
                      <a:gd name="T10" fmla="*/ 54 w 188"/>
                      <a:gd name="T11" fmla="*/ 312 h 160"/>
                      <a:gd name="T12" fmla="*/ 131 w 188"/>
                      <a:gd name="T13" fmla="*/ 297 h 160"/>
                      <a:gd name="T14" fmla="*/ 107 w 188"/>
                      <a:gd name="T15" fmla="*/ 361 h 160"/>
                      <a:gd name="T16" fmla="*/ 88 w 188"/>
                      <a:gd name="T17" fmla="*/ 385 h 160"/>
                      <a:gd name="T18" fmla="*/ 49 w 188"/>
                      <a:gd name="T19" fmla="*/ 400 h 160"/>
                      <a:gd name="T20" fmla="*/ 29 w 188"/>
                      <a:gd name="T21" fmla="*/ 478 h 160"/>
                      <a:gd name="T22" fmla="*/ 54 w 188"/>
                      <a:gd name="T23" fmla="*/ 522 h 160"/>
                      <a:gd name="T24" fmla="*/ 107 w 188"/>
                      <a:gd name="T25" fmla="*/ 546 h 160"/>
                      <a:gd name="T26" fmla="*/ 107 w 188"/>
                      <a:gd name="T27" fmla="*/ 585 h 160"/>
                      <a:gd name="T28" fmla="*/ 170 w 188"/>
                      <a:gd name="T29" fmla="*/ 600 h 160"/>
                      <a:gd name="T30" fmla="*/ 204 w 188"/>
                      <a:gd name="T31" fmla="*/ 609 h 160"/>
                      <a:gd name="T32" fmla="*/ 141 w 188"/>
                      <a:gd name="T33" fmla="*/ 687 h 160"/>
                      <a:gd name="T34" fmla="*/ 92 w 188"/>
                      <a:gd name="T35" fmla="*/ 717 h 160"/>
                      <a:gd name="T36" fmla="*/ 15 w 188"/>
                      <a:gd name="T37" fmla="*/ 756 h 160"/>
                      <a:gd name="T38" fmla="*/ 15 w 188"/>
                      <a:gd name="T39" fmla="*/ 780 h 160"/>
                      <a:gd name="T40" fmla="*/ 141 w 188"/>
                      <a:gd name="T41" fmla="*/ 726 h 160"/>
                      <a:gd name="T42" fmla="*/ 302 w 188"/>
                      <a:gd name="T43" fmla="*/ 585 h 160"/>
                      <a:gd name="T44" fmla="*/ 287 w 188"/>
                      <a:gd name="T45" fmla="*/ 570 h 160"/>
                      <a:gd name="T46" fmla="*/ 375 w 188"/>
                      <a:gd name="T47" fmla="*/ 463 h 160"/>
                      <a:gd name="T48" fmla="*/ 350 w 188"/>
                      <a:gd name="T49" fmla="*/ 492 h 160"/>
                      <a:gd name="T50" fmla="*/ 355 w 188"/>
                      <a:gd name="T51" fmla="*/ 531 h 160"/>
                      <a:gd name="T52" fmla="*/ 350 w 188"/>
                      <a:gd name="T53" fmla="*/ 556 h 160"/>
                      <a:gd name="T54" fmla="*/ 419 w 188"/>
                      <a:gd name="T55" fmla="*/ 517 h 160"/>
                      <a:gd name="T56" fmla="*/ 419 w 188"/>
                      <a:gd name="T57" fmla="*/ 478 h 160"/>
                      <a:gd name="T58" fmla="*/ 521 w 188"/>
                      <a:gd name="T59" fmla="*/ 502 h 160"/>
                      <a:gd name="T60" fmla="*/ 589 w 188"/>
                      <a:gd name="T61" fmla="*/ 492 h 160"/>
                      <a:gd name="T62" fmla="*/ 706 w 188"/>
                      <a:gd name="T63" fmla="*/ 531 h 160"/>
                      <a:gd name="T64" fmla="*/ 745 w 188"/>
                      <a:gd name="T65" fmla="*/ 580 h 160"/>
                      <a:gd name="T66" fmla="*/ 808 w 188"/>
                      <a:gd name="T67" fmla="*/ 624 h 160"/>
                      <a:gd name="T68" fmla="*/ 915 w 188"/>
                      <a:gd name="T69" fmla="*/ 634 h 160"/>
                      <a:gd name="T70" fmla="*/ 900 w 188"/>
                      <a:gd name="T71" fmla="*/ 570 h 160"/>
                      <a:gd name="T72" fmla="*/ 857 w 188"/>
                      <a:gd name="T73" fmla="*/ 561 h 160"/>
                      <a:gd name="T74" fmla="*/ 793 w 188"/>
                      <a:gd name="T75" fmla="*/ 517 h 160"/>
                      <a:gd name="T76" fmla="*/ 715 w 188"/>
                      <a:gd name="T77" fmla="*/ 463 h 160"/>
                      <a:gd name="T78" fmla="*/ 686 w 188"/>
                      <a:gd name="T79" fmla="*/ 502 h 160"/>
                      <a:gd name="T80" fmla="*/ 628 w 188"/>
                      <a:gd name="T81" fmla="*/ 453 h 160"/>
                      <a:gd name="T82" fmla="*/ 569 w 188"/>
                      <a:gd name="T83" fmla="*/ 390 h 160"/>
                      <a:gd name="T84" fmla="*/ 496 w 188"/>
                      <a:gd name="T85" fmla="*/ 102 h 160"/>
                      <a:gd name="T86" fmla="*/ 438 w 188"/>
                      <a:gd name="T87" fmla="*/ 24 h 160"/>
                      <a:gd name="T88" fmla="*/ 336 w 188"/>
                      <a:gd name="T89" fmla="*/ 24 h 160"/>
                      <a:gd name="T90" fmla="*/ 287 w 188"/>
                      <a:gd name="T91" fmla="*/ 24 h 160"/>
                      <a:gd name="T92" fmla="*/ 219 w 188"/>
                      <a:gd name="T93" fmla="*/ 0 h 160"/>
                      <a:gd name="T94" fmla="*/ 170 w 188"/>
                      <a:gd name="T95" fmla="*/ 20 h 160"/>
                      <a:gd name="T96" fmla="*/ 117 w 188"/>
                      <a:gd name="T97" fmla="*/ 63 h 160"/>
                      <a:gd name="T98" fmla="*/ 92 w 188"/>
                      <a:gd name="T99" fmla="*/ 102 h 160"/>
                      <a:gd name="T100" fmla="*/ 49 w 188"/>
                      <a:gd name="T101" fmla="*/ 127 h 1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8"/>
                      <a:gd name="T154" fmla="*/ 0 h 160"/>
                      <a:gd name="T155" fmla="*/ 188 w 188"/>
                      <a:gd name="T156" fmla="*/ 160 h 16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8" h="160">
                        <a:moveTo>
                          <a:pt x="10" y="26"/>
                        </a:moveTo>
                        <a:lnTo>
                          <a:pt x="14" y="31"/>
                        </a:lnTo>
                        <a:lnTo>
                          <a:pt x="19" y="39"/>
                        </a:lnTo>
                        <a:lnTo>
                          <a:pt x="26" y="40"/>
                        </a:lnTo>
                        <a:lnTo>
                          <a:pt x="26" y="50"/>
                        </a:lnTo>
                        <a:lnTo>
                          <a:pt x="18" y="50"/>
                        </a:lnTo>
                        <a:lnTo>
                          <a:pt x="18" y="43"/>
                        </a:lnTo>
                        <a:lnTo>
                          <a:pt x="16" y="43"/>
                        </a:lnTo>
                        <a:lnTo>
                          <a:pt x="0" y="50"/>
                        </a:lnTo>
                        <a:lnTo>
                          <a:pt x="5" y="55"/>
                        </a:lnTo>
                        <a:lnTo>
                          <a:pt x="5" y="61"/>
                        </a:lnTo>
                        <a:lnTo>
                          <a:pt x="11" y="64"/>
                        </a:lnTo>
                        <a:lnTo>
                          <a:pt x="21" y="66"/>
                        </a:lnTo>
                        <a:lnTo>
                          <a:pt x="27" y="61"/>
                        </a:lnTo>
                        <a:lnTo>
                          <a:pt x="29" y="72"/>
                        </a:lnTo>
                        <a:lnTo>
                          <a:pt x="22" y="74"/>
                        </a:lnTo>
                        <a:lnTo>
                          <a:pt x="21" y="77"/>
                        </a:lnTo>
                        <a:lnTo>
                          <a:pt x="18" y="79"/>
                        </a:lnTo>
                        <a:lnTo>
                          <a:pt x="13" y="75"/>
                        </a:lnTo>
                        <a:lnTo>
                          <a:pt x="10" y="82"/>
                        </a:lnTo>
                        <a:lnTo>
                          <a:pt x="2" y="90"/>
                        </a:lnTo>
                        <a:lnTo>
                          <a:pt x="6" y="98"/>
                        </a:lnTo>
                        <a:lnTo>
                          <a:pt x="5" y="101"/>
                        </a:lnTo>
                        <a:lnTo>
                          <a:pt x="11" y="107"/>
                        </a:lnTo>
                        <a:lnTo>
                          <a:pt x="19" y="107"/>
                        </a:lnTo>
                        <a:lnTo>
                          <a:pt x="22" y="112"/>
                        </a:lnTo>
                        <a:lnTo>
                          <a:pt x="21" y="115"/>
                        </a:lnTo>
                        <a:lnTo>
                          <a:pt x="22" y="120"/>
                        </a:lnTo>
                        <a:lnTo>
                          <a:pt x="29" y="117"/>
                        </a:lnTo>
                        <a:lnTo>
                          <a:pt x="35" y="123"/>
                        </a:lnTo>
                        <a:lnTo>
                          <a:pt x="45" y="119"/>
                        </a:lnTo>
                        <a:lnTo>
                          <a:pt x="42" y="125"/>
                        </a:lnTo>
                        <a:lnTo>
                          <a:pt x="42" y="131"/>
                        </a:lnTo>
                        <a:lnTo>
                          <a:pt x="29" y="141"/>
                        </a:lnTo>
                        <a:lnTo>
                          <a:pt x="24" y="147"/>
                        </a:lnTo>
                        <a:lnTo>
                          <a:pt x="19" y="147"/>
                        </a:lnTo>
                        <a:lnTo>
                          <a:pt x="11" y="154"/>
                        </a:lnTo>
                        <a:lnTo>
                          <a:pt x="3" y="155"/>
                        </a:lnTo>
                        <a:lnTo>
                          <a:pt x="0" y="159"/>
                        </a:lnTo>
                        <a:lnTo>
                          <a:pt x="3" y="160"/>
                        </a:lnTo>
                        <a:lnTo>
                          <a:pt x="19" y="154"/>
                        </a:lnTo>
                        <a:lnTo>
                          <a:pt x="29" y="149"/>
                        </a:lnTo>
                        <a:lnTo>
                          <a:pt x="48" y="136"/>
                        </a:lnTo>
                        <a:lnTo>
                          <a:pt x="62" y="120"/>
                        </a:lnTo>
                        <a:lnTo>
                          <a:pt x="64" y="117"/>
                        </a:lnTo>
                        <a:lnTo>
                          <a:pt x="59" y="117"/>
                        </a:lnTo>
                        <a:lnTo>
                          <a:pt x="73" y="96"/>
                        </a:lnTo>
                        <a:lnTo>
                          <a:pt x="77" y="95"/>
                        </a:lnTo>
                        <a:lnTo>
                          <a:pt x="77" y="98"/>
                        </a:lnTo>
                        <a:lnTo>
                          <a:pt x="72" y="101"/>
                        </a:lnTo>
                        <a:lnTo>
                          <a:pt x="70" y="111"/>
                        </a:lnTo>
                        <a:lnTo>
                          <a:pt x="73" y="109"/>
                        </a:lnTo>
                        <a:lnTo>
                          <a:pt x="70" y="112"/>
                        </a:lnTo>
                        <a:lnTo>
                          <a:pt x="72" y="114"/>
                        </a:lnTo>
                        <a:lnTo>
                          <a:pt x="82" y="107"/>
                        </a:lnTo>
                        <a:lnTo>
                          <a:pt x="86" y="106"/>
                        </a:lnTo>
                        <a:lnTo>
                          <a:pt x="88" y="101"/>
                        </a:lnTo>
                        <a:lnTo>
                          <a:pt x="86" y="98"/>
                        </a:lnTo>
                        <a:lnTo>
                          <a:pt x="96" y="96"/>
                        </a:lnTo>
                        <a:lnTo>
                          <a:pt x="107" y="103"/>
                        </a:lnTo>
                        <a:lnTo>
                          <a:pt x="117" y="99"/>
                        </a:lnTo>
                        <a:lnTo>
                          <a:pt x="121" y="101"/>
                        </a:lnTo>
                        <a:lnTo>
                          <a:pt x="128" y="101"/>
                        </a:lnTo>
                        <a:lnTo>
                          <a:pt x="145" y="109"/>
                        </a:lnTo>
                        <a:lnTo>
                          <a:pt x="149" y="112"/>
                        </a:lnTo>
                        <a:lnTo>
                          <a:pt x="153" y="119"/>
                        </a:lnTo>
                        <a:lnTo>
                          <a:pt x="163" y="125"/>
                        </a:lnTo>
                        <a:lnTo>
                          <a:pt x="166" y="128"/>
                        </a:lnTo>
                        <a:lnTo>
                          <a:pt x="177" y="135"/>
                        </a:lnTo>
                        <a:lnTo>
                          <a:pt x="188" y="130"/>
                        </a:lnTo>
                        <a:lnTo>
                          <a:pt x="188" y="123"/>
                        </a:lnTo>
                        <a:lnTo>
                          <a:pt x="185" y="117"/>
                        </a:lnTo>
                        <a:lnTo>
                          <a:pt x="180" y="115"/>
                        </a:lnTo>
                        <a:lnTo>
                          <a:pt x="176" y="115"/>
                        </a:lnTo>
                        <a:lnTo>
                          <a:pt x="169" y="111"/>
                        </a:lnTo>
                        <a:lnTo>
                          <a:pt x="163" y="106"/>
                        </a:lnTo>
                        <a:lnTo>
                          <a:pt x="150" y="93"/>
                        </a:lnTo>
                        <a:lnTo>
                          <a:pt x="147" y="95"/>
                        </a:lnTo>
                        <a:lnTo>
                          <a:pt x="144" y="99"/>
                        </a:lnTo>
                        <a:lnTo>
                          <a:pt x="141" y="103"/>
                        </a:lnTo>
                        <a:lnTo>
                          <a:pt x="129" y="96"/>
                        </a:lnTo>
                        <a:lnTo>
                          <a:pt x="129" y="93"/>
                        </a:lnTo>
                        <a:lnTo>
                          <a:pt x="120" y="96"/>
                        </a:lnTo>
                        <a:lnTo>
                          <a:pt x="117" y="80"/>
                        </a:lnTo>
                        <a:lnTo>
                          <a:pt x="109" y="45"/>
                        </a:lnTo>
                        <a:lnTo>
                          <a:pt x="102" y="21"/>
                        </a:lnTo>
                        <a:lnTo>
                          <a:pt x="99" y="10"/>
                        </a:lnTo>
                        <a:lnTo>
                          <a:pt x="90" y="5"/>
                        </a:lnTo>
                        <a:lnTo>
                          <a:pt x="85" y="8"/>
                        </a:lnTo>
                        <a:lnTo>
                          <a:pt x="69" y="5"/>
                        </a:lnTo>
                        <a:lnTo>
                          <a:pt x="64" y="7"/>
                        </a:lnTo>
                        <a:lnTo>
                          <a:pt x="59" y="5"/>
                        </a:lnTo>
                        <a:lnTo>
                          <a:pt x="59" y="4"/>
                        </a:lnTo>
                        <a:lnTo>
                          <a:pt x="45" y="0"/>
                        </a:lnTo>
                        <a:lnTo>
                          <a:pt x="43" y="4"/>
                        </a:lnTo>
                        <a:lnTo>
                          <a:pt x="35" y="4"/>
                        </a:lnTo>
                        <a:lnTo>
                          <a:pt x="29" y="8"/>
                        </a:lnTo>
                        <a:lnTo>
                          <a:pt x="24" y="13"/>
                        </a:lnTo>
                        <a:lnTo>
                          <a:pt x="22" y="18"/>
                        </a:lnTo>
                        <a:lnTo>
                          <a:pt x="19" y="21"/>
                        </a:lnTo>
                        <a:lnTo>
                          <a:pt x="13" y="21"/>
                        </a:lnTo>
                        <a:lnTo>
                          <a:pt x="10" y="26"/>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28" name="Freeform 128"/>
                  <p:cNvSpPr>
                    <a:spLocks/>
                  </p:cNvSpPr>
                  <p:nvPr/>
                </p:nvSpPr>
                <p:spPr bwMode="auto">
                  <a:xfrm>
                    <a:off x="1021" y="3608"/>
                    <a:ext cx="20" cy="14"/>
                  </a:xfrm>
                  <a:custGeom>
                    <a:avLst/>
                    <a:gdLst>
                      <a:gd name="T0" fmla="*/ 10 w 4"/>
                      <a:gd name="T1" fmla="*/ 9 h 3"/>
                      <a:gd name="T2" fmla="*/ 10 w 4"/>
                      <a:gd name="T3" fmla="*/ 5 h 3"/>
                      <a:gd name="T4" fmla="*/ 10 w 4"/>
                      <a:gd name="T5" fmla="*/ 5 h 3"/>
                      <a:gd name="T6" fmla="*/ 10 w 4"/>
                      <a:gd name="T7" fmla="*/ 5 h 3"/>
                      <a:gd name="T8" fmla="*/ 10 w 4"/>
                      <a:gd name="T9" fmla="*/ 5 h 3"/>
                      <a:gd name="T10" fmla="*/ 10 w 4"/>
                      <a:gd name="T11" fmla="*/ 5 h 3"/>
                      <a:gd name="T12" fmla="*/ 10 w 4"/>
                      <a:gd name="T13" fmla="*/ 5 h 3"/>
                      <a:gd name="T14" fmla="*/ 5 w 4"/>
                      <a:gd name="T15" fmla="*/ 0 h 3"/>
                      <a:gd name="T16" fmla="*/ 5 w 4"/>
                      <a:gd name="T17" fmla="*/ 0 h 3"/>
                      <a:gd name="T18" fmla="*/ 0 w 4"/>
                      <a:gd name="T19" fmla="*/ 5 h 3"/>
                      <a:gd name="T20" fmla="*/ 0 w 4"/>
                      <a:gd name="T21" fmla="*/ 5 h 3"/>
                      <a:gd name="T22" fmla="*/ 0 w 4"/>
                      <a:gd name="T23" fmla="*/ 5 h 3"/>
                      <a:gd name="T24" fmla="*/ 0 w 4"/>
                      <a:gd name="T25" fmla="*/ 5 h 3"/>
                      <a:gd name="T26" fmla="*/ 0 w 4"/>
                      <a:gd name="T27" fmla="*/ 5 h 3"/>
                      <a:gd name="T28" fmla="*/ 0 w 4"/>
                      <a:gd name="T29" fmla="*/ 5 h 3"/>
                      <a:gd name="T30" fmla="*/ 0 w 4"/>
                      <a:gd name="T31" fmla="*/ 9 h 3"/>
                      <a:gd name="T32" fmla="*/ 0 w 4"/>
                      <a:gd name="T33" fmla="*/ 9 h 3"/>
                      <a:gd name="T34" fmla="*/ 5 w 4"/>
                      <a:gd name="T35" fmla="*/ 9 h 3"/>
                      <a:gd name="T36" fmla="*/ 5 w 4"/>
                      <a:gd name="T37" fmla="*/ 9 h 3"/>
                      <a:gd name="T38" fmla="*/ 5 w 4"/>
                      <a:gd name="T39" fmla="*/ 14 h 3"/>
                      <a:gd name="T40" fmla="*/ 10 w 4"/>
                      <a:gd name="T41" fmla="*/ 14 h 3"/>
                      <a:gd name="T42" fmla="*/ 10 w 4"/>
                      <a:gd name="T43" fmla="*/ 14 h 3"/>
                      <a:gd name="T44" fmla="*/ 15 w 4"/>
                      <a:gd name="T45" fmla="*/ 14 h 3"/>
                      <a:gd name="T46" fmla="*/ 15 w 4"/>
                      <a:gd name="T47" fmla="*/ 14 h 3"/>
                      <a:gd name="T48" fmla="*/ 20 w 4"/>
                      <a:gd name="T49" fmla="*/ 9 h 3"/>
                      <a:gd name="T50" fmla="*/ 20 w 4"/>
                      <a:gd name="T51" fmla="*/ 9 h 3"/>
                      <a:gd name="T52" fmla="*/ 20 w 4"/>
                      <a:gd name="T53" fmla="*/ 9 h 3"/>
                      <a:gd name="T54" fmla="*/ 20 w 4"/>
                      <a:gd name="T55" fmla="*/ 5 h 3"/>
                      <a:gd name="T56" fmla="*/ 20 w 4"/>
                      <a:gd name="T57" fmla="*/ 5 h 3"/>
                      <a:gd name="T58" fmla="*/ 20 w 4"/>
                      <a:gd name="T59" fmla="*/ 5 h 3"/>
                      <a:gd name="T60" fmla="*/ 20 w 4"/>
                      <a:gd name="T61" fmla="*/ 5 h 3"/>
                      <a:gd name="T62" fmla="*/ 20 w 4"/>
                      <a:gd name="T63" fmla="*/ 5 h 3"/>
                      <a:gd name="T64" fmla="*/ 20 w 4"/>
                      <a:gd name="T65" fmla="*/ 0 h 3"/>
                      <a:gd name="T66" fmla="*/ 20 w 4"/>
                      <a:gd name="T67" fmla="*/ 0 h 3"/>
                      <a:gd name="T68" fmla="*/ 20 w 4"/>
                      <a:gd name="T69" fmla="*/ 0 h 3"/>
                      <a:gd name="T70" fmla="*/ 20 w 4"/>
                      <a:gd name="T71" fmla="*/ 0 h 3"/>
                      <a:gd name="T72" fmla="*/ 20 w 4"/>
                      <a:gd name="T73" fmla="*/ 5 h 3"/>
                      <a:gd name="T74" fmla="*/ 15 w 4"/>
                      <a:gd name="T75" fmla="*/ 5 h 3"/>
                      <a:gd name="T76" fmla="*/ 15 w 4"/>
                      <a:gd name="T77" fmla="*/ 5 h 3"/>
                      <a:gd name="T78" fmla="*/ 10 w 4"/>
                      <a:gd name="T79" fmla="*/ 9 h 3"/>
                      <a:gd name="T80" fmla="*/ 10 w 4"/>
                      <a:gd name="T81" fmla="*/ 9 h 3"/>
                      <a:gd name="T82" fmla="*/ 10 w 4"/>
                      <a:gd name="T83" fmla="*/ 9 h 3"/>
                      <a:gd name="T84" fmla="*/ 10 w 4"/>
                      <a:gd name="T85" fmla="*/ 9 h 3"/>
                      <a:gd name="T86" fmla="*/ 10 w 4"/>
                      <a:gd name="T87" fmla="*/ 14 h 3"/>
                      <a:gd name="T88" fmla="*/ 15 w 4"/>
                      <a:gd name="T89" fmla="*/ 14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
                      <a:gd name="T136" fmla="*/ 0 h 3"/>
                      <a:gd name="T137" fmla="*/ 4 w 4"/>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 h="3">
                        <a:moveTo>
                          <a:pt x="2" y="2"/>
                        </a:moveTo>
                        <a:lnTo>
                          <a:pt x="2" y="1"/>
                        </a:lnTo>
                        <a:lnTo>
                          <a:pt x="1" y="0"/>
                        </a:lnTo>
                        <a:lnTo>
                          <a:pt x="0" y="1"/>
                        </a:lnTo>
                        <a:lnTo>
                          <a:pt x="0" y="2"/>
                        </a:lnTo>
                        <a:lnTo>
                          <a:pt x="1" y="2"/>
                        </a:lnTo>
                        <a:lnTo>
                          <a:pt x="1" y="3"/>
                        </a:lnTo>
                        <a:lnTo>
                          <a:pt x="2" y="3"/>
                        </a:lnTo>
                        <a:lnTo>
                          <a:pt x="3" y="3"/>
                        </a:lnTo>
                        <a:lnTo>
                          <a:pt x="4" y="2"/>
                        </a:lnTo>
                        <a:lnTo>
                          <a:pt x="4" y="1"/>
                        </a:lnTo>
                        <a:lnTo>
                          <a:pt x="4" y="0"/>
                        </a:lnTo>
                        <a:lnTo>
                          <a:pt x="4" y="1"/>
                        </a:lnTo>
                        <a:lnTo>
                          <a:pt x="3" y="1"/>
                        </a:lnTo>
                        <a:lnTo>
                          <a:pt x="2" y="2"/>
                        </a:lnTo>
                        <a:lnTo>
                          <a:pt x="2" y="3"/>
                        </a:lnTo>
                        <a:lnTo>
                          <a:pt x="3" y="3"/>
                        </a:lnTo>
                      </a:path>
                    </a:pathLst>
                  </a:custGeom>
                  <a:solidFill>
                    <a:srgbClr val="FFCE85"/>
                  </a:solidFill>
                  <a:ln w="12700" cmpd="sng">
                    <a:solidFill>
                      <a:schemeClr val="tx1"/>
                    </a:solidFill>
                    <a:prstDash val="solid"/>
                    <a:round/>
                    <a:headEnd/>
                    <a:tailEnd/>
                  </a:ln>
                </p:spPr>
                <p:txBody>
                  <a:bodyPr/>
                  <a:lstStyle/>
                  <a:p>
                    <a:endParaRPr lang="en-US"/>
                  </a:p>
                </p:txBody>
              </p:sp>
              <p:sp>
                <p:nvSpPr>
                  <p:cNvPr id="20629" name="Freeform 129"/>
                  <p:cNvSpPr>
                    <a:spLocks/>
                  </p:cNvSpPr>
                  <p:nvPr/>
                </p:nvSpPr>
                <p:spPr bwMode="auto">
                  <a:xfrm>
                    <a:off x="978" y="3610"/>
                    <a:ext cx="43" cy="30"/>
                  </a:xfrm>
                  <a:custGeom>
                    <a:avLst/>
                    <a:gdLst>
                      <a:gd name="T0" fmla="*/ 33 w 9"/>
                      <a:gd name="T1" fmla="*/ 0 h 6"/>
                      <a:gd name="T2" fmla="*/ 19 w 9"/>
                      <a:gd name="T3" fmla="*/ 0 h 6"/>
                      <a:gd name="T4" fmla="*/ 14 w 9"/>
                      <a:gd name="T5" fmla="*/ 5 h 6"/>
                      <a:gd name="T6" fmla="*/ 14 w 9"/>
                      <a:gd name="T7" fmla="*/ 5 h 6"/>
                      <a:gd name="T8" fmla="*/ 14 w 9"/>
                      <a:gd name="T9" fmla="*/ 10 h 6"/>
                      <a:gd name="T10" fmla="*/ 14 w 9"/>
                      <a:gd name="T11" fmla="*/ 15 h 6"/>
                      <a:gd name="T12" fmla="*/ 10 w 9"/>
                      <a:gd name="T13" fmla="*/ 15 h 6"/>
                      <a:gd name="T14" fmla="*/ 10 w 9"/>
                      <a:gd name="T15" fmla="*/ 15 h 6"/>
                      <a:gd name="T16" fmla="*/ 5 w 9"/>
                      <a:gd name="T17" fmla="*/ 15 h 6"/>
                      <a:gd name="T18" fmla="*/ 5 w 9"/>
                      <a:gd name="T19" fmla="*/ 20 h 6"/>
                      <a:gd name="T20" fmla="*/ 5 w 9"/>
                      <a:gd name="T21" fmla="*/ 25 h 6"/>
                      <a:gd name="T22" fmla="*/ 0 w 9"/>
                      <a:gd name="T23" fmla="*/ 25 h 6"/>
                      <a:gd name="T24" fmla="*/ 0 w 9"/>
                      <a:gd name="T25" fmla="*/ 30 h 6"/>
                      <a:gd name="T26" fmla="*/ 0 w 9"/>
                      <a:gd name="T27" fmla="*/ 30 h 6"/>
                      <a:gd name="T28" fmla="*/ 0 w 9"/>
                      <a:gd name="T29" fmla="*/ 30 h 6"/>
                      <a:gd name="T30" fmla="*/ 0 w 9"/>
                      <a:gd name="T31" fmla="*/ 30 h 6"/>
                      <a:gd name="T32" fmla="*/ 0 w 9"/>
                      <a:gd name="T33" fmla="*/ 30 h 6"/>
                      <a:gd name="T34" fmla="*/ 0 w 9"/>
                      <a:gd name="T35" fmla="*/ 30 h 6"/>
                      <a:gd name="T36" fmla="*/ 0 w 9"/>
                      <a:gd name="T37" fmla="*/ 30 h 6"/>
                      <a:gd name="T38" fmla="*/ 5 w 9"/>
                      <a:gd name="T39" fmla="*/ 30 h 6"/>
                      <a:gd name="T40" fmla="*/ 10 w 9"/>
                      <a:gd name="T41" fmla="*/ 30 h 6"/>
                      <a:gd name="T42" fmla="*/ 14 w 9"/>
                      <a:gd name="T43" fmla="*/ 25 h 6"/>
                      <a:gd name="T44" fmla="*/ 29 w 9"/>
                      <a:gd name="T45" fmla="*/ 15 h 6"/>
                      <a:gd name="T46" fmla="*/ 33 w 9"/>
                      <a:gd name="T47" fmla="*/ 10 h 6"/>
                      <a:gd name="T48" fmla="*/ 38 w 9"/>
                      <a:gd name="T49" fmla="*/ 10 h 6"/>
                      <a:gd name="T50" fmla="*/ 43 w 9"/>
                      <a:gd name="T51" fmla="*/ 5 h 6"/>
                      <a:gd name="T52" fmla="*/ 43 w 9"/>
                      <a:gd name="T53" fmla="*/ 5 h 6"/>
                      <a:gd name="T54" fmla="*/ 43 w 9"/>
                      <a:gd name="T55" fmla="*/ 5 h 6"/>
                      <a:gd name="T56" fmla="*/ 38 w 9"/>
                      <a:gd name="T57" fmla="*/ 0 h 6"/>
                      <a:gd name="T58" fmla="*/ 38 w 9"/>
                      <a:gd name="T59" fmla="*/ 0 h 6"/>
                      <a:gd name="T60" fmla="*/ 38 w 9"/>
                      <a:gd name="T61" fmla="*/ 0 h 6"/>
                      <a:gd name="T62" fmla="*/ 38 w 9"/>
                      <a:gd name="T63" fmla="*/ 0 h 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
                      <a:gd name="T97" fmla="*/ 0 h 6"/>
                      <a:gd name="T98" fmla="*/ 9 w 9"/>
                      <a:gd name="T99" fmla="*/ 6 h 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 h="6">
                        <a:moveTo>
                          <a:pt x="8" y="0"/>
                        </a:moveTo>
                        <a:lnTo>
                          <a:pt x="7" y="0"/>
                        </a:lnTo>
                        <a:lnTo>
                          <a:pt x="6" y="0"/>
                        </a:lnTo>
                        <a:lnTo>
                          <a:pt x="4" y="0"/>
                        </a:lnTo>
                        <a:lnTo>
                          <a:pt x="4" y="1"/>
                        </a:lnTo>
                        <a:lnTo>
                          <a:pt x="3" y="1"/>
                        </a:lnTo>
                        <a:lnTo>
                          <a:pt x="3" y="2"/>
                        </a:lnTo>
                        <a:lnTo>
                          <a:pt x="3" y="3"/>
                        </a:lnTo>
                        <a:lnTo>
                          <a:pt x="2" y="3"/>
                        </a:lnTo>
                        <a:lnTo>
                          <a:pt x="1" y="3"/>
                        </a:lnTo>
                        <a:lnTo>
                          <a:pt x="1" y="4"/>
                        </a:lnTo>
                        <a:lnTo>
                          <a:pt x="1" y="5"/>
                        </a:lnTo>
                        <a:lnTo>
                          <a:pt x="0" y="5"/>
                        </a:lnTo>
                        <a:lnTo>
                          <a:pt x="0" y="6"/>
                        </a:lnTo>
                        <a:lnTo>
                          <a:pt x="1" y="6"/>
                        </a:lnTo>
                        <a:lnTo>
                          <a:pt x="2" y="6"/>
                        </a:lnTo>
                        <a:lnTo>
                          <a:pt x="2" y="5"/>
                        </a:lnTo>
                        <a:lnTo>
                          <a:pt x="3" y="5"/>
                        </a:lnTo>
                        <a:lnTo>
                          <a:pt x="5" y="4"/>
                        </a:lnTo>
                        <a:lnTo>
                          <a:pt x="6" y="3"/>
                        </a:lnTo>
                        <a:lnTo>
                          <a:pt x="7" y="2"/>
                        </a:lnTo>
                        <a:lnTo>
                          <a:pt x="8" y="2"/>
                        </a:lnTo>
                        <a:lnTo>
                          <a:pt x="9" y="1"/>
                        </a:lnTo>
                        <a:lnTo>
                          <a:pt x="8" y="0"/>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30" name="Freeform 130"/>
                  <p:cNvSpPr>
                    <a:spLocks/>
                  </p:cNvSpPr>
                  <p:nvPr/>
                </p:nvSpPr>
                <p:spPr bwMode="auto">
                  <a:xfrm>
                    <a:off x="934" y="3632"/>
                    <a:ext cx="44" cy="34"/>
                  </a:xfrm>
                  <a:custGeom>
                    <a:avLst/>
                    <a:gdLst>
                      <a:gd name="T0" fmla="*/ 39 w 9"/>
                      <a:gd name="T1" fmla="*/ 15 h 7"/>
                      <a:gd name="T2" fmla="*/ 39 w 9"/>
                      <a:gd name="T3" fmla="*/ 5 h 7"/>
                      <a:gd name="T4" fmla="*/ 24 w 9"/>
                      <a:gd name="T5" fmla="*/ 15 h 7"/>
                      <a:gd name="T6" fmla="*/ 20 w 9"/>
                      <a:gd name="T7" fmla="*/ 19 h 7"/>
                      <a:gd name="T8" fmla="*/ 20 w 9"/>
                      <a:gd name="T9" fmla="*/ 19 h 7"/>
                      <a:gd name="T10" fmla="*/ 10 w 9"/>
                      <a:gd name="T11" fmla="*/ 24 h 7"/>
                      <a:gd name="T12" fmla="*/ 5 w 9"/>
                      <a:gd name="T13" fmla="*/ 29 h 7"/>
                      <a:gd name="T14" fmla="*/ 0 w 9"/>
                      <a:gd name="T15" fmla="*/ 29 h 7"/>
                      <a:gd name="T16" fmla="*/ 10 w 9"/>
                      <a:gd name="T17" fmla="*/ 29 h 7"/>
                      <a:gd name="T18" fmla="*/ 15 w 9"/>
                      <a:gd name="T19" fmla="*/ 24 h 7"/>
                      <a:gd name="T20" fmla="*/ 29 w 9"/>
                      <a:gd name="T21" fmla="*/ 19 h 7"/>
                      <a:gd name="T22" fmla="*/ 39 w 9"/>
                      <a:gd name="T23" fmla="*/ 15 h 7"/>
                      <a:gd name="T24" fmla="*/ 39 w 9"/>
                      <a:gd name="T25" fmla="*/ 15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7"/>
                      <a:gd name="T41" fmla="*/ 9 w 9"/>
                      <a:gd name="T42" fmla="*/ 7 h 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7">
                        <a:moveTo>
                          <a:pt x="8" y="3"/>
                        </a:moveTo>
                        <a:cubicBezTo>
                          <a:pt x="8" y="2"/>
                          <a:pt x="9" y="1"/>
                          <a:pt x="8" y="1"/>
                        </a:cubicBezTo>
                        <a:cubicBezTo>
                          <a:pt x="7" y="0"/>
                          <a:pt x="5" y="2"/>
                          <a:pt x="5" y="3"/>
                        </a:cubicBezTo>
                        <a:cubicBezTo>
                          <a:pt x="4" y="3"/>
                          <a:pt x="4" y="3"/>
                          <a:pt x="4" y="4"/>
                        </a:cubicBezTo>
                        <a:cubicBezTo>
                          <a:pt x="4" y="4"/>
                          <a:pt x="4" y="4"/>
                          <a:pt x="4" y="4"/>
                        </a:cubicBezTo>
                        <a:cubicBezTo>
                          <a:pt x="3" y="5"/>
                          <a:pt x="3" y="5"/>
                          <a:pt x="2" y="5"/>
                        </a:cubicBezTo>
                        <a:cubicBezTo>
                          <a:pt x="2" y="5"/>
                          <a:pt x="2" y="5"/>
                          <a:pt x="1" y="6"/>
                        </a:cubicBezTo>
                        <a:cubicBezTo>
                          <a:pt x="1" y="6"/>
                          <a:pt x="0" y="6"/>
                          <a:pt x="0" y="6"/>
                        </a:cubicBezTo>
                        <a:cubicBezTo>
                          <a:pt x="1" y="7"/>
                          <a:pt x="1" y="7"/>
                          <a:pt x="2" y="6"/>
                        </a:cubicBezTo>
                        <a:cubicBezTo>
                          <a:pt x="2" y="6"/>
                          <a:pt x="3" y="5"/>
                          <a:pt x="3" y="5"/>
                        </a:cubicBezTo>
                        <a:cubicBezTo>
                          <a:pt x="4" y="5"/>
                          <a:pt x="5" y="5"/>
                          <a:pt x="6" y="4"/>
                        </a:cubicBezTo>
                        <a:cubicBezTo>
                          <a:pt x="7" y="4"/>
                          <a:pt x="7" y="3"/>
                          <a:pt x="8" y="3"/>
                        </a:cubicBezTo>
                        <a:cubicBezTo>
                          <a:pt x="8" y="3"/>
                          <a:pt x="8" y="3"/>
                          <a:pt x="8" y="3"/>
                        </a:cubicBezTo>
                        <a:close/>
                      </a:path>
                    </a:pathLst>
                  </a:custGeom>
                  <a:solidFill>
                    <a:srgbClr val="FFCE85"/>
                  </a:solidFill>
                  <a:ln w="12700" cmpd="sng">
                    <a:solidFill>
                      <a:schemeClr val="tx1"/>
                    </a:solidFill>
                    <a:prstDash val="solid"/>
                    <a:round/>
                    <a:headEnd/>
                    <a:tailEnd/>
                  </a:ln>
                </p:spPr>
                <p:txBody>
                  <a:bodyPr/>
                  <a:lstStyle/>
                  <a:p>
                    <a:endParaRPr lang="en-US"/>
                  </a:p>
                </p:txBody>
              </p:sp>
              <p:sp>
                <p:nvSpPr>
                  <p:cNvPr id="20631" name="Freeform 131"/>
                  <p:cNvSpPr>
                    <a:spLocks/>
                  </p:cNvSpPr>
                  <p:nvPr/>
                </p:nvSpPr>
                <p:spPr bwMode="auto">
                  <a:xfrm>
                    <a:off x="934" y="3637"/>
                    <a:ext cx="39" cy="29"/>
                  </a:xfrm>
                  <a:custGeom>
                    <a:avLst/>
                    <a:gdLst>
                      <a:gd name="T0" fmla="*/ 39 w 8"/>
                      <a:gd name="T1" fmla="*/ 10 h 6"/>
                      <a:gd name="T2" fmla="*/ 39 w 8"/>
                      <a:gd name="T3" fmla="*/ 5 h 6"/>
                      <a:gd name="T4" fmla="*/ 39 w 8"/>
                      <a:gd name="T5" fmla="*/ 5 h 6"/>
                      <a:gd name="T6" fmla="*/ 39 w 8"/>
                      <a:gd name="T7" fmla="*/ 0 h 6"/>
                      <a:gd name="T8" fmla="*/ 39 w 8"/>
                      <a:gd name="T9" fmla="*/ 0 h 6"/>
                      <a:gd name="T10" fmla="*/ 39 w 8"/>
                      <a:gd name="T11" fmla="*/ 0 h 6"/>
                      <a:gd name="T12" fmla="*/ 39 w 8"/>
                      <a:gd name="T13" fmla="*/ 0 h 6"/>
                      <a:gd name="T14" fmla="*/ 39 w 8"/>
                      <a:gd name="T15" fmla="*/ 0 h 6"/>
                      <a:gd name="T16" fmla="*/ 39 w 8"/>
                      <a:gd name="T17" fmla="*/ 0 h 6"/>
                      <a:gd name="T18" fmla="*/ 39 w 8"/>
                      <a:gd name="T19" fmla="*/ 0 h 6"/>
                      <a:gd name="T20" fmla="*/ 34 w 8"/>
                      <a:gd name="T21" fmla="*/ 0 h 6"/>
                      <a:gd name="T22" fmla="*/ 34 w 8"/>
                      <a:gd name="T23" fmla="*/ 0 h 6"/>
                      <a:gd name="T24" fmla="*/ 29 w 8"/>
                      <a:gd name="T25" fmla="*/ 0 h 6"/>
                      <a:gd name="T26" fmla="*/ 24 w 8"/>
                      <a:gd name="T27" fmla="*/ 5 h 6"/>
                      <a:gd name="T28" fmla="*/ 24 w 8"/>
                      <a:gd name="T29" fmla="*/ 10 h 6"/>
                      <a:gd name="T30" fmla="*/ 24 w 8"/>
                      <a:gd name="T31" fmla="*/ 10 h 6"/>
                      <a:gd name="T32" fmla="*/ 20 w 8"/>
                      <a:gd name="T33" fmla="*/ 10 h 6"/>
                      <a:gd name="T34" fmla="*/ 20 w 8"/>
                      <a:gd name="T35" fmla="*/ 10 h 6"/>
                      <a:gd name="T36" fmla="*/ 20 w 8"/>
                      <a:gd name="T37" fmla="*/ 10 h 6"/>
                      <a:gd name="T38" fmla="*/ 20 w 8"/>
                      <a:gd name="T39" fmla="*/ 15 h 6"/>
                      <a:gd name="T40" fmla="*/ 20 w 8"/>
                      <a:gd name="T41" fmla="*/ 15 h 6"/>
                      <a:gd name="T42" fmla="*/ 20 w 8"/>
                      <a:gd name="T43" fmla="*/ 15 h 6"/>
                      <a:gd name="T44" fmla="*/ 20 w 8"/>
                      <a:gd name="T45" fmla="*/ 15 h 6"/>
                      <a:gd name="T46" fmla="*/ 10 w 8"/>
                      <a:gd name="T47" fmla="*/ 19 h 6"/>
                      <a:gd name="T48" fmla="*/ 10 w 8"/>
                      <a:gd name="T49" fmla="*/ 19 h 6"/>
                      <a:gd name="T50" fmla="*/ 10 w 8"/>
                      <a:gd name="T51" fmla="*/ 19 h 6"/>
                      <a:gd name="T52" fmla="*/ 10 w 8"/>
                      <a:gd name="T53" fmla="*/ 19 h 6"/>
                      <a:gd name="T54" fmla="*/ 5 w 8"/>
                      <a:gd name="T55" fmla="*/ 19 h 6"/>
                      <a:gd name="T56" fmla="*/ 5 w 8"/>
                      <a:gd name="T57" fmla="*/ 24 h 6"/>
                      <a:gd name="T58" fmla="*/ 5 w 8"/>
                      <a:gd name="T59" fmla="*/ 24 h 6"/>
                      <a:gd name="T60" fmla="*/ 0 w 8"/>
                      <a:gd name="T61" fmla="*/ 24 h 6"/>
                      <a:gd name="T62" fmla="*/ 0 w 8"/>
                      <a:gd name="T63" fmla="*/ 24 h 6"/>
                      <a:gd name="T64" fmla="*/ 0 w 8"/>
                      <a:gd name="T65" fmla="*/ 24 h 6"/>
                      <a:gd name="T66" fmla="*/ 5 w 8"/>
                      <a:gd name="T67" fmla="*/ 29 h 6"/>
                      <a:gd name="T68" fmla="*/ 5 w 8"/>
                      <a:gd name="T69" fmla="*/ 29 h 6"/>
                      <a:gd name="T70" fmla="*/ 5 w 8"/>
                      <a:gd name="T71" fmla="*/ 29 h 6"/>
                      <a:gd name="T72" fmla="*/ 5 w 8"/>
                      <a:gd name="T73" fmla="*/ 29 h 6"/>
                      <a:gd name="T74" fmla="*/ 10 w 8"/>
                      <a:gd name="T75" fmla="*/ 24 h 6"/>
                      <a:gd name="T76" fmla="*/ 10 w 8"/>
                      <a:gd name="T77" fmla="*/ 24 h 6"/>
                      <a:gd name="T78" fmla="*/ 15 w 8"/>
                      <a:gd name="T79" fmla="*/ 24 h 6"/>
                      <a:gd name="T80" fmla="*/ 15 w 8"/>
                      <a:gd name="T81" fmla="*/ 19 h 6"/>
                      <a:gd name="T82" fmla="*/ 15 w 8"/>
                      <a:gd name="T83" fmla="*/ 19 h 6"/>
                      <a:gd name="T84" fmla="*/ 24 w 8"/>
                      <a:gd name="T85" fmla="*/ 19 h 6"/>
                      <a:gd name="T86" fmla="*/ 24 w 8"/>
                      <a:gd name="T87" fmla="*/ 15 h 6"/>
                      <a:gd name="T88" fmla="*/ 29 w 8"/>
                      <a:gd name="T89" fmla="*/ 15 h 6"/>
                      <a:gd name="T90" fmla="*/ 34 w 8"/>
                      <a:gd name="T91" fmla="*/ 15 h 6"/>
                      <a:gd name="T92" fmla="*/ 34 w 8"/>
                      <a:gd name="T93" fmla="*/ 10 h 6"/>
                      <a:gd name="T94" fmla="*/ 34 w 8"/>
                      <a:gd name="T95" fmla="*/ 10 h 6"/>
                      <a:gd name="T96" fmla="*/ 39 w 8"/>
                      <a:gd name="T97" fmla="*/ 10 h 6"/>
                      <a:gd name="T98" fmla="*/ 39 w 8"/>
                      <a:gd name="T99" fmla="*/ 10 h 6"/>
                      <a:gd name="T100" fmla="*/ 39 w 8"/>
                      <a:gd name="T101" fmla="*/ 10 h 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
                      <a:gd name="T154" fmla="*/ 0 h 6"/>
                      <a:gd name="T155" fmla="*/ 8 w 8"/>
                      <a:gd name="T156" fmla="*/ 6 h 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 h="6">
                        <a:moveTo>
                          <a:pt x="8" y="2"/>
                        </a:moveTo>
                        <a:lnTo>
                          <a:pt x="8" y="1"/>
                        </a:lnTo>
                        <a:lnTo>
                          <a:pt x="8" y="0"/>
                        </a:lnTo>
                        <a:lnTo>
                          <a:pt x="7" y="0"/>
                        </a:lnTo>
                        <a:lnTo>
                          <a:pt x="6" y="0"/>
                        </a:lnTo>
                        <a:lnTo>
                          <a:pt x="5" y="1"/>
                        </a:lnTo>
                        <a:lnTo>
                          <a:pt x="5" y="2"/>
                        </a:lnTo>
                        <a:lnTo>
                          <a:pt x="4" y="2"/>
                        </a:lnTo>
                        <a:lnTo>
                          <a:pt x="4" y="3"/>
                        </a:lnTo>
                        <a:lnTo>
                          <a:pt x="2" y="4"/>
                        </a:lnTo>
                        <a:lnTo>
                          <a:pt x="1" y="4"/>
                        </a:lnTo>
                        <a:lnTo>
                          <a:pt x="1" y="5"/>
                        </a:lnTo>
                        <a:lnTo>
                          <a:pt x="0" y="5"/>
                        </a:lnTo>
                        <a:lnTo>
                          <a:pt x="1" y="6"/>
                        </a:lnTo>
                        <a:lnTo>
                          <a:pt x="2" y="5"/>
                        </a:lnTo>
                        <a:lnTo>
                          <a:pt x="3" y="5"/>
                        </a:lnTo>
                        <a:lnTo>
                          <a:pt x="3" y="4"/>
                        </a:lnTo>
                        <a:lnTo>
                          <a:pt x="5" y="4"/>
                        </a:lnTo>
                        <a:lnTo>
                          <a:pt x="5" y="3"/>
                        </a:lnTo>
                        <a:lnTo>
                          <a:pt x="6" y="3"/>
                        </a:lnTo>
                        <a:lnTo>
                          <a:pt x="7" y="3"/>
                        </a:lnTo>
                        <a:lnTo>
                          <a:pt x="7" y="2"/>
                        </a:lnTo>
                        <a:lnTo>
                          <a:pt x="8" y="2"/>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32" name="Freeform 132"/>
                  <p:cNvSpPr>
                    <a:spLocks/>
                  </p:cNvSpPr>
                  <p:nvPr/>
                </p:nvSpPr>
                <p:spPr bwMode="auto">
                  <a:xfrm>
                    <a:off x="909" y="3676"/>
                    <a:ext cx="5" cy="5"/>
                  </a:xfrm>
                  <a:custGeom>
                    <a:avLst/>
                    <a:gdLst>
                      <a:gd name="T0" fmla="*/ 5 w 1"/>
                      <a:gd name="T1" fmla="*/ 0 h 1"/>
                      <a:gd name="T2" fmla="*/ 0 w 1"/>
                      <a:gd name="T3" fmla="*/ 0 h 1"/>
                      <a:gd name="T4" fmla="*/ 0 w 1"/>
                      <a:gd name="T5" fmla="*/ 5 h 1"/>
                      <a:gd name="T6" fmla="*/ 5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0"/>
                        </a:moveTo>
                        <a:cubicBezTo>
                          <a:pt x="1" y="0"/>
                          <a:pt x="0" y="0"/>
                          <a:pt x="0" y="0"/>
                        </a:cubicBezTo>
                        <a:cubicBezTo>
                          <a:pt x="0" y="0"/>
                          <a:pt x="0" y="1"/>
                          <a:pt x="0" y="1"/>
                        </a:cubicBezTo>
                        <a:cubicBezTo>
                          <a:pt x="1" y="1"/>
                          <a:pt x="1" y="1"/>
                          <a:pt x="1" y="0"/>
                        </a:cubicBezTo>
                        <a:close/>
                      </a:path>
                    </a:pathLst>
                  </a:custGeom>
                  <a:solidFill>
                    <a:srgbClr val="FFCE85"/>
                  </a:solidFill>
                  <a:ln w="12700" cmpd="sng">
                    <a:solidFill>
                      <a:schemeClr val="tx1"/>
                    </a:solidFill>
                    <a:prstDash val="solid"/>
                    <a:round/>
                    <a:headEnd/>
                    <a:tailEnd/>
                  </a:ln>
                </p:spPr>
                <p:txBody>
                  <a:bodyPr/>
                  <a:lstStyle/>
                  <a:p>
                    <a:endParaRPr lang="en-US"/>
                  </a:p>
                </p:txBody>
              </p:sp>
              <p:sp>
                <p:nvSpPr>
                  <p:cNvPr id="20633" name="Freeform 133"/>
                  <p:cNvSpPr>
                    <a:spLocks/>
                  </p:cNvSpPr>
                  <p:nvPr/>
                </p:nvSpPr>
                <p:spPr bwMode="auto">
                  <a:xfrm>
                    <a:off x="909" y="3676"/>
                    <a:ext cx="5" cy="5"/>
                  </a:xfrm>
                  <a:custGeom>
                    <a:avLst/>
                    <a:gdLst>
                      <a:gd name="T0" fmla="*/ 5 w 1"/>
                      <a:gd name="T1" fmla="*/ 0 h 1"/>
                      <a:gd name="T2" fmla="*/ 5 w 1"/>
                      <a:gd name="T3" fmla="*/ 0 h 1"/>
                      <a:gd name="T4" fmla="*/ 5 w 1"/>
                      <a:gd name="T5" fmla="*/ 0 h 1"/>
                      <a:gd name="T6" fmla="*/ 5 w 1"/>
                      <a:gd name="T7" fmla="*/ 0 h 1"/>
                      <a:gd name="T8" fmla="*/ 0 w 1"/>
                      <a:gd name="T9" fmla="*/ 0 h 1"/>
                      <a:gd name="T10" fmla="*/ 0 w 1"/>
                      <a:gd name="T11" fmla="*/ 0 h 1"/>
                      <a:gd name="T12" fmla="*/ 0 w 1"/>
                      <a:gd name="T13" fmla="*/ 0 h 1"/>
                      <a:gd name="T14" fmla="*/ 0 w 1"/>
                      <a:gd name="T15" fmla="*/ 0 h 1"/>
                      <a:gd name="T16" fmla="*/ 0 w 1"/>
                      <a:gd name="T17" fmla="*/ 5 h 1"/>
                      <a:gd name="T18" fmla="*/ 0 w 1"/>
                      <a:gd name="T19" fmla="*/ 5 h 1"/>
                      <a:gd name="T20" fmla="*/ 0 w 1"/>
                      <a:gd name="T21" fmla="*/ 5 h 1"/>
                      <a:gd name="T22" fmla="*/ 0 w 1"/>
                      <a:gd name="T23" fmla="*/ 5 h 1"/>
                      <a:gd name="T24" fmla="*/ 0 w 1"/>
                      <a:gd name="T25" fmla="*/ 5 h 1"/>
                      <a:gd name="T26" fmla="*/ 5 w 1"/>
                      <a:gd name="T27" fmla="*/ 5 h 1"/>
                      <a:gd name="T28" fmla="*/ 5 w 1"/>
                      <a:gd name="T29" fmla="*/ 0 h 1"/>
                      <a:gd name="T30" fmla="*/ 5 w 1"/>
                      <a:gd name="T31" fmla="*/ 0 h 1"/>
                      <a:gd name="T32" fmla="*/ 5 w 1"/>
                      <a:gd name="T33" fmla="*/ 0 h 1"/>
                      <a:gd name="T34" fmla="*/ 5 w 1"/>
                      <a:gd name="T35" fmla="*/ 0 h 1"/>
                      <a:gd name="T36" fmla="*/ 5 w 1"/>
                      <a:gd name="T37" fmla="*/ 0 h 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
                      <a:gd name="T58" fmla="*/ 0 h 1"/>
                      <a:gd name="T59" fmla="*/ 1 w 1"/>
                      <a:gd name="T60" fmla="*/ 1 h 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 h="1">
                        <a:moveTo>
                          <a:pt x="1" y="0"/>
                        </a:moveTo>
                        <a:lnTo>
                          <a:pt x="1" y="0"/>
                        </a:lnTo>
                        <a:lnTo>
                          <a:pt x="0" y="0"/>
                        </a:lnTo>
                        <a:lnTo>
                          <a:pt x="0" y="1"/>
                        </a:lnTo>
                        <a:lnTo>
                          <a:pt x="1" y="1"/>
                        </a:lnTo>
                        <a:lnTo>
                          <a:pt x="1" y="0"/>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34" name="Freeform 134"/>
                  <p:cNvSpPr>
                    <a:spLocks/>
                  </p:cNvSpPr>
                  <p:nvPr/>
                </p:nvSpPr>
                <p:spPr bwMode="auto">
                  <a:xfrm>
                    <a:off x="870" y="3682"/>
                    <a:ext cx="14" cy="14"/>
                  </a:xfrm>
                  <a:custGeom>
                    <a:avLst/>
                    <a:gdLst>
                      <a:gd name="T0" fmla="*/ 9 w 3"/>
                      <a:gd name="T1" fmla="*/ 5 h 3"/>
                      <a:gd name="T2" fmla="*/ 14 w 3"/>
                      <a:gd name="T3" fmla="*/ 5 h 3"/>
                      <a:gd name="T4" fmla="*/ 9 w 3"/>
                      <a:gd name="T5" fmla="*/ 5 h 3"/>
                      <a:gd name="T6" fmla="*/ 14 w 3"/>
                      <a:gd name="T7" fmla="*/ 9 h 3"/>
                      <a:gd name="T8" fmla="*/ 9 w 3"/>
                      <a:gd name="T9" fmla="*/ 9 h 3"/>
                      <a:gd name="T10" fmla="*/ 5 w 3"/>
                      <a:gd name="T11" fmla="*/ 14 h 3"/>
                      <a:gd name="T12" fmla="*/ 0 w 3"/>
                      <a:gd name="T13" fmla="*/ 14 h 3"/>
                      <a:gd name="T14" fmla="*/ 5 w 3"/>
                      <a:gd name="T15" fmla="*/ 5 h 3"/>
                      <a:gd name="T16" fmla="*/ 9 w 3"/>
                      <a:gd name="T17" fmla="*/ 5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2" y="1"/>
                        </a:moveTo>
                        <a:cubicBezTo>
                          <a:pt x="2" y="0"/>
                          <a:pt x="3" y="0"/>
                          <a:pt x="3" y="1"/>
                        </a:cubicBezTo>
                        <a:cubicBezTo>
                          <a:pt x="3" y="1"/>
                          <a:pt x="3" y="1"/>
                          <a:pt x="2" y="1"/>
                        </a:cubicBezTo>
                        <a:cubicBezTo>
                          <a:pt x="2" y="2"/>
                          <a:pt x="3" y="2"/>
                          <a:pt x="3" y="2"/>
                        </a:cubicBezTo>
                        <a:cubicBezTo>
                          <a:pt x="3" y="2"/>
                          <a:pt x="2" y="2"/>
                          <a:pt x="2" y="2"/>
                        </a:cubicBezTo>
                        <a:cubicBezTo>
                          <a:pt x="2" y="2"/>
                          <a:pt x="2" y="2"/>
                          <a:pt x="1" y="3"/>
                        </a:cubicBezTo>
                        <a:cubicBezTo>
                          <a:pt x="1" y="3"/>
                          <a:pt x="0" y="3"/>
                          <a:pt x="0" y="3"/>
                        </a:cubicBezTo>
                        <a:cubicBezTo>
                          <a:pt x="0" y="2"/>
                          <a:pt x="1" y="2"/>
                          <a:pt x="1" y="1"/>
                        </a:cubicBezTo>
                        <a:cubicBezTo>
                          <a:pt x="2" y="1"/>
                          <a:pt x="2" y="1"/>
                          <a:pt x="2" y="1"/>
                        </a:cubicBezTo>
                        <a:close/>
                      </a:path>
                    </a:pathLst>
                  </a:custGeom>
                  <a:solidFill>
                    <a:srgbClr val="FFCE85"/>
                  </a:solidFill>
                  <a:ln w="12700" cmpd="sng">
                    <a:solidFill>
                      <a:schemeClr val="tx1"/>
                    </a:solidFill>
                    <a:prstDash val="solid"/>
                    <a:round/>
                    <a:headEnd/>
                    <a:tailEnd/>
                  </a:ln>
                </p:spPr>
                <p:txBody>
                  <a:bodyPr/>
                  <a:lstStyle/>
                  <a:p>
                    <a:endParaRPr lang="en-US"/>
                  </a:p>
                </p:txBody>
              </p:sp>
              <p:sp>
                <p:nvSpPr>
                  <p:cNvPr id="20635" name="Freeform 135"/>
                  <p:cNvSpPr>
                    <a:spLocks/>
                  </p:cNvSpPr>
                  <p:nvPr/>
                </p:nvSpPr>
                <p:spPr bwMode="auto">
                  <a:xfrm>
                    <a:off x="875" y="3684"/>
                    <a:ext cx="14" cy="9"/>
                  </a:xfrm>
                  <a:custGeom>
                    <a:avLst/>
                    <a:gdLst>
                      <a:gd name="T0" fmla="*/ 9 w 3"/>
                      <a:gd name="T1" fmla="*/ 0 h 2"/>
                      <a:gd name="T2" fmla="*/ 9 w 3"/>
                      <a:gd name="T3" fmla="*/ 0 h 2"/>
                      <a:gd name="T4" fmla="*/ 9 w 3"/>
                      <a:gd name="T5" fmla="*/ 0 h 2"/>
                      <a:gd name="T6" fmla="*/ 9 w 3"/>
                      <a:gd name="T7" fmla="*/ 0 h 2"/>
                      <a:gd name="T8" fmla="*/ 14 w 3"/>
                      <a:gd name="T9" fmla="*/ 0 h 2"/>
                      <a:gd name="T10" fmla="*/ 14 w 3"/>
                      <a:gd name="T11" fmla="*/ 0 h 2"/>
                      <a:gd name="T12" fmla="*/ 14 w 3"/>
                      <a:gd name="T13" fmla="*/ 0 h 2"/>
                      <a:gd name="T14" fmla="*/ 14 w 3"/>
                      <a:gd name="T15" fmla="*/ 0 h 2"/>
                      <a:gd name="T16" fmla="*/ 14 w 3"/>
                      <a:gd name="T17" fmla="*/ 0 h 2"/>
                      <a:gd name="T18" fmla="*/ 14 w 3"/>
                      <a:gd name="T19" fmla="*/ 0 h 2"/>
                      <a:gd name="T20" fmla="*/ 14 w 3"/>
                      <a:gd name="T21" fmla="*/ 0 h 2"/>
                      <a:gd name="T22" fmla="*/ 9 w 3"/>
                      <a:gd name="T23" fmla="*/ 0 h 2"/>
                      <a:gd name="T24" fmla="*/ 9 w 3"/>
                      <a:gd name="T25" fmla="*/ 5 h 2"/>
                      <a:gd name="T26" fmla="*/ 14 w 3"/>
                      <a:gd name="T27" fmla="*/ 5 h 2"/>
                      <a:gd name="T28" fmla="*/ 14 w 3"/>
                      <a:gd name="T29" fmla="*/ 5 h 2"/>
                      <a:gd name="T30" fmla="*/ 14 w 3"/>
                      <a:gd name="T31" fmla="*/ 5 h 2"/>
                      <a:gd name="T32" fmla="*/ 9 w 3"/>
                      <a:gd name="T33" fmla="*/ 5 h 2"/>
                      <a:gd name="T34" fmla="*/ 9 w 3"/>
                      <a:gd name="T35" fmla="*/ 5 h 2"/>
                      <a:gd name="T36" fmla="*/ 9 w 3"/>
                      <a:gd name="T37" fmla="*/ 5 h 2"/>
                      <a:gd name="T38" fmla="*/ 9 w 3"/>
                      <a:gd name="T39" fmla="*/ 5 h 2"/>
                      <a:gd name="T40" fmla="*/ 9 w 3"/>
                      <a:gd name="T41" fmla="*/ 5 h 2"/>
                      <a:gd name="T42" fmla="*/ 5 w 3"/>
                      <a:gd name="T43" fmla="*/ 9 h 2"/>
                      <a:gd name="T44" fmla="*/ 5 w 3"/>
                      <a:gd name="T45" fmla="*/ 9 h 2"/>
                      <a:gd name="T46" fmla="*/ 5 w 3"/>
                      <a:gd name="T47" fmla="*/ 9 h 2"/>
                      <a:gd name="T48" fmla="*/ 0 w 3"/>
                      <a:gd name="T49" fmla="*/ 9 h 2"/>
                      <a:gd name="T50" fmla="*/ 0 w 3"/>
                      <a:gd name="T51" fmla="*/ 9 h 2"/>
                      <a:gd name="T52" fmla="*/ 0 w 3"/>
                      <a:gd name="T53" fmla="*/ 5 h 2"/>
                      <a:gd name="T54" fmla="*/ 5 w 3"/>
                      <a:gd name="T55" fmla="*/ 5 h 2"/>
                      <a:gd name="T56" fmla="*/ 5 w 3"/>
                      <a:gd name="T57" fmla="*/ 5 h 2"/>
                      <a:gd name="T58" fmla="*/ 5 w 3"/>
                      <a:gd name="T59" fmla="*/ 5 h 2"/>
                      <a:gd name="T60" fmla="*/ 5 w 3"/>
                      <a:gd name="T61" fmla="*/ 0 h 2"/>
                      <a:gd name="T62" fmla="*/ 9 w 3"/>
                      <a:gd name="T63" fmla="*/ 0 h 2"/>
                      <a:gd name="T64" fmla="*/ 9 w 3"/>
                      <a:gd name="T65" fmla="*/ 0 h 2"/>
                      <a:gd name="T66" fmla="*/ 9 w 3"/>
                      <a:gd name="T67" fmla="*/ 0 h 2"/>
                      <a:gd name="T68" fmla="*/ 9 w 3"/>
                      <a:gd name="T69" fmla="*/ 0 h 2"/>
                      <a:gd name="T70" fmla="*/ 9 w 3"/>
                      <a:gd name="T71" fmla="*/ 0 h 2"/>
                      <a:gd name="T72" fmla="*/ 9 w 3"/>
                      <a:gd name="T73" fmla="*/ 0 h 2"/>
                      <a:gd name="T74" fmla="*/ 9 w 3"/>
                      <a:gd name="T75" fmla="*/ 0 h 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
                      <a:gd name="T115" fmla="*/ 0 h 2"/>
                      <a:gd name="T116" fmla="*/ 3 w 3"/>
                      <a:gd name="T117" fmla="*/ 2 h 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 h="2">
                        <a:moveTo>
                          <a:pt x="2" y="0"/>
                        </a:moveTo>
                        <a:lnTo>
                          <a:pt x="2" y="0"/>
                        </a:lnTo>
                        <a:lnTo>
                          <a:pt x="3" y="0"/>
                        </a:lnTo>
                        <a:lnTo>
                          <a:pt x="2" y="0"/>
                        </a:lnTo>
                        <a:lnTo>
                          <a:pt x="2" y="1"/>
                        </a:lnTo>
                        <a:lnTo>
                          <a:pt x="3" y="1"/>
                        </a:lnTo>
                        <a:lnTo>
                          <a:pt x="2" y="1"/>
                        </a:lnTo>
                        <a:lnTo>
                          <a:pt x="1" y="2"/>
                        </a:lnTo>
                        <a:lnTo>
                          <a:pt x="0" y="2"/>
                        </a:lnTo>
                        <a:lnTo>
                          <a:pt x="0" y="1"/>
                        </a:lnTo>
                        <a:lnTo>
                          <a:pt x="1" y="1"/>
                        </a:lnTo>
                        <a:lnTo>
                          <a:pt x="1" y="0"/>
                        </a:lnTo>
                        <a:lnTo>
                          <a:pt x="2" y="0"/>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36" name="Freeform 136"/>
                  <p:cNvSpPr>
                    <a:spLocks/>
                  </p:cNvSpPr>
                  <p:nvPr/>
                </p:nvSpPr>
                <p:spPr bwMode="auto">
                  <a:xfrm>
                    <a:off x="833" y="3690"/>
                    <a:ext cx="19" cy="10"/>
                  </a:xfrm>
                  <a:custGeom>
                    <a:avLst/>
                    <a:gdLst>
                      <a:gd name="T0" fmla="*/ 14 w 4"/>
                      <a:gd name="T1" fmla="*/ 5 h 2"/>
                      <a:gd name="T2" fmla="*/ 14 w 4"/>
                      <a:gd name="T3" fmla="*/ 0 h 2"/>
                      <a:gd name="T4" fmla="*/ 19 w 4"/>
                      <a:gd name="T5" fmla="*/ 0 h 2"/>
                      <a:gd name="T6" fmla="*/ 19 w 4"/>
                      <a:gd name="T7" fmla="*/ 5 h 2"/>
                      <a:gd name="T8" fmla="*/ 5 w 4"/>
                      <a:gd name="T9" fmla="*/ 10 h 2"/>
                      <a:gd name="T10" fmla="*/ 14 w 4"/>
                      <a:gd name="T11" fmla="*/ 5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3" y="1"/>
                        </a:moveTo>
                        <a:cubicBezTo>
                          <a:pt x="3" y="1"/>
                          <a:pt x="3" y="0"/>
                          <a:pt x="3" y="0"/>
                        </a:cubicBezTo>
                        <a:cubicBezTo>
                          <a:pt x="4" y="0"/>
                          <a:pt x="4" y="0"/>
                          <a:pt x="4" y="0"/>
                        </a:cubicBezTo>
                        <a:cubicBezTo>
                          <a:pt x="4" y="1"/>
                          <a:pt x="4" y="1"/>
                          <a:pt x="4" y="1"/>
                        </a:cubicBezTo>
                        <a:cubicBezTo>
                          <a:pt x="3" y="2"/>
                          <a:pt x="2" y="2"/>
                          <a:pt x="1" y="2"/>
                        </a:cubicBezTo>
                        <a:cubicBezTo>
                          <a:pt x="0" y="1"/>
                          <a:pt x="3" y="2"/>
                          <a:pt x="3" y="1"/>
                        </a:cubicBezTo>
                        <a:close/>
                      </a:path>
                    </a:pathLst>
                  </a:custGeom>
                  <a:solidFill>
                    <a:srgbClr val="FFCE85"/>
                  </a:solidFill>
                  <a:ln w="12700" cmpd="sng">
                    <a:solidFill>
                      <a:schemeClr val="tx1"/>
                    </a:solidFill>
                    <a:prstDash val="solid"/>
                    <a:round/>
                    <a:headEnd/>
                    <a:tailEnd/>
                  </a:ln>
                </p:spPr>
                <p:txBody>
                  <a:bodyPr/>
                  <a:lstStyle/>
                  <a:p>
                    <a:endParaRPr lang="en-US"/>
                  </a:p>
                </p:txBody>
              </p:sp>
              <p:sp>
                <p:nvSpPr>
                  <p:cNvPr id="20637" name="Freeform 137"/>
                  <p:cNvSpPr>
                    <a:spLocks/>
                  </p:cNvSpPr>
                  <p:nvPr/>
                </p:nvSpPr>
                <p:spPr bwMode="auto">
                  <a:xfrm>
                    <a:off x="838" y="3690"/>
                    <a:ext cx="14" cy="10"/>
                  </a:xfrm>
                  <a:custGeom>
                    <a:avLst/>
                    <a:gdLst>
                      <a:gd name="T0" fmla="*/ 9 w 3"/>
                      <a:gd name="T1" fmla="*/ 5 h 2"/>
                      <a:gd name="T2" fmla="*/ 9 w 3"/>
                      <a:gd name="T3" fmla="*/ 5 h 2"/>
                      <a:gd name="T4" fmla="*/ 9 w 3"/>
                      <a:gd name="T5" fmla="*/ 0 h 2"/>
                      <a:gd name="T6" fmla="*/ 9 w 3"/>
                      <a:gd name="T7" fmla="*/ 0 h 2"/>
                      <a:gd name="T8" fmla="*/ 9 w 3"/>
                      <a:gd name="T9" fmla="*/ 0 h 2"/>
                      <a:gd name="T10" fmla="*/ 9 w 3"/>
                      <a:gd name="T11" fmla="*/ 0 h 2"/>
                      <a:gd name="T12" fmla="*/ 9 w 3"/>
                      <a:gd name="T13" fmla="*/ 0 h 2"/>
                      <a:gd name="T14" fmla="*/ 14 w 3"/>
                      <a:gd name="T15" fmla="*/ 0 h 2"/>
                      <a:gd name="T16" fmla="*/ 14 w 3"/>
                      <a:gd name="T17" fmla="*/ 0 h 2"/>
                      <a:gd name="T18" fmla="*/ 14 w 3"/>
                      <a:gd name="T19" fmla="*/ 0 h 2"/>
                      <a:gd name="T20" fmla="*/ 14 w 3"/>
                      <a:gd name="T21" fmla="*/ 5 h 2"/>
                      <a:gd name="T22" fmla="*/ 14 w 3"/>
                      <a:gd name="T23" fmla="*/ 5 h 2"/>
                      <a:gd name="T24" fmla="*/ 14 w 3"/>
                      <a:gd name="T25" fmla="*/ 5 h 2"/>
                      <a:gd name="T26" fmla="*/ 14 w 3"/>
                      <a:gd name="T27" fmla="*/ 5 h 2"/>
                      <a:gd name="T28" fmla="*/ 9 w 3"/>
                      <a:gd name="T29" fmla="*/ 10 h 2"/>
                      <a:gd name="T30" fmla="*/ 5 w 3"/>
                      <a:gd name="T31" fmla="*/ 10 h 2"/>
                      <a:gd name="T32" fmla="*/ 0 w 3"/>
                      <a:gd name="T33" fmla="*/ 10 h 2"/>
                      <a:gd name="T34" fmla="*/ 0 w 3"/>
                      <a:gd name="T35" fmla="*/ 10 h 2"/>
                      <a:gd name="T36" fmla="*/ 0 w 3"/>
                      <a:gd name="T37" fmla="*/ 10 h 2"/>
                      <a:gd name="T38" fmla="*/ 0 w 3"/>
                      <a:gd name="T39" fmla="*/ 10 h 2"/>
                      <a:gd name="T40" fmla="*/ 0 w 3"/>
                      <a:gd name="T41" fmla="*/ 10 h 2"/>
                      <a:gd name="T42" fmla="*/ 0 w 3"/>
                      <a:gd name="T43" fmla="*/ 10 h 2"/>
                      <a:gd name="T44" fmla="*/ 5 w 3"/>
                      <a:gd name="T45" fmla="*/ 10 h 2"/>
                      <a:gd name="T46" fmla="*/ 9 w 3"/>
                      <a:gd name="T47" fmla="*/ 5 h 2"/>
                      <a:gd name="T48" fmla="*/ 9 w 3"/>
                      <a:gd name="T49" fmla="*/ 5 h 2"/>
                      <a:gd name="T50" fmla="*/ 9 w 3"/>
                      <a:gd name="T51" fmla="*/ 5 h 2"/>
                      <a:gd name="T52" fmla="*/ 9 w 3"/>
                      <a:gd name="T53" fmla="*/ 5 h 2"/>
                      <a:gd name="T54" fmla="*/ 9 w 3"/>
                      <a:gd name="T55" fmla="*/ 5 h 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
                      <a:gd name="T85" fmla="*/ 0 h 2"/>
                      <a:gd name="T86" fmla="*/ 3 w 3"/>
                      <a:gd name="T87" fmla="*/ 2 h 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 h="2">
                        <a:moveTo>
                          <a:pt x="2" y="1"/>
                        </a:moveTo>
                        <a:lnTo>
                          <a:pt x="2" y="1"/>
                        </a:lnTo>
                        <a:lnTo>
                          <a:pt x="2" y="0"/>
                        </a:lnTo>
                        <a:lnTo>
                          <a:pt x="3" y="0"/>
                        </a:lnTo>
                        <a:lnTo>
                          <a:pt x="3" y="1"/>
                        </a:lnTo>
                        <a:lnTo>
                          <a:pt x="2" y="2"/>
                        </a:lnTo>
                        <a:lnTo>
                          <a:pt x="1" y="2"/>
                        </a:lnTo>
                        <a:lnTo>
                          <a:pt x="0" y="2"/>
                        </a:lnTo>
                        <a:lnTo>
                          <a:pt x="1" y="2"/>
                        </a:lnTo>
                        <a:lnTo>
                          <a:pt x="2" y="1"/>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38" name="Freeform 138"/>
                  <p:cNvSpPr>
                    <a:spLocks/>
                  </p:cNvSpPr>
                  <p:nvPr/>
                </p:nvSpPr>
                <p:spPr bwMode="auto">
                  <a:xfrm>
                    <a:off x="814" y="3691"/>
                    <a:ext cx="10" cy="15"/>
                  </a:xfrm>
                  <a:custGeom>
                    <a:avLst/>
                    <a:gdLst>
                      <a:gd name="T0" fmla="*/ 5 w 2"/>
                      <a:gd name="T1" fmla="*/ 5 h 3"/>
                      <a:gd name="T2" fmla="*/ 0 w 2"/>
                      <a:gd name="T3" fmla="*/ 0 h 3"/>
                      <a:gd name="T4" fmla="*/ 0 w 2"/>
                      <a:gd name="T5" fmla="*/ 0 h 3"/>
                      <a:gd name="T6" fmla="*/ 5 w 2"/>
                      <a:gd name="T7" fmla="*/ 10 h 3"/>
                      <a:gd name="T8" fmla="*/ 0 w 2"/>
                      <a:gd name="T9" fmla="*/ 10 h 3"/>
                      <a:gd name="T10" fmla="*/ 0 w 2"/>
                      <a:gd name="T11" fmla="*/ 10 h 3"/>
                      <a:gd name="T12" fmla="*/ 0 w 2"/>
                      <a:gd name="T13" fmla="*/ 15 h 3"/>
                      <a:gd name="T14" fmla="*/ 5 w 2"/>
                      <a:gd name="T15" fmla="*/ 15 h 3"/>
                      <a:gd name="T16" fmla="*/ 5 w 2"/>
                      <a:gd name="T17" fmla="*/ 15 h 3"/>
                      <a:gd name="T18" fmla="*/ 10 w 2"/>
                      <a:gd name="T19" fmla="*/ 15 h 3"/>
                      <a:gd name="T20" fmla="*/ 10 w 2"/>
                      <a:gd name="T21" fmla="*/ 5 h 3"/>
                      <a:gd name="T22" fmla="*/ 10 w 2"/>
                      <a:gd name="T23" fmla="*/ 0 h 3"/>
                      <a:gd name="T24" fmla="*/ 5 w 2"/>
                      <a:gd name="T25" fmla="*/ 0 h 3"/>
                      <a:gd name="T26" fmla="*/ 5 w 2"/>
                      <a:gd name="T27" fmla="*/ 5 h 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
                      <a:gd name="T43" fmla="*/ 0 h 3"/>
                      <a:gd name="T44" fmla="*/ 2 w 2"/>
                      <a:gd name="T45" fmla="*/ 3 h 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 h="3">
                        <a:moveTo>
                          <a:pt x="1" y="1"/>
                        </a:moveTo>
                        <a:cubicBezTo>
                          <a:pt x="2" y="0"/>
                          <a:pt x="1" y="0"/>
                          <a:pt x="0" y="0"/>
                        </a:cubicBezTo>
                        <a:cubicBezTo>
                          <a:pt x="0" y="0"/>
                          <a:pt x="0" y="0"/>
                          <a:pt x="0" y="0"/>
                        </a:cubicBezTo>
                        <a:cubicBezTo>
                          <a:pt x="1" y="1"/>
                          <a:pt x="1" y="1"/>
                          <a:pt x="1" y="2"/>
                        </a:cubicBezTo>
                        <a:cubicBezTo>
                          <a:pt x="1" y="2"/>
                          <a:pt x="0" y="2"/>
                          <a:pt x="0" y="2"/>
                        </a:cubicBezTo>
                        <a:cubicBezTo>
                          <a:pt x="0" y="2"/>
                          <a:pt x="0" y="2"/>
                          <a:pt x="0" y="2"/>
                        </a:cubicBezTo>
                        <a:cubicBezTo>
                          <a:pt x="0" y="2"/>
                          <a:pt x="0" y="3"/>
                          <a:pt x="0" y="3"/>
                        </a:cubicBezTo>
                        <a:cubicBezTo>
                          <a:pt x="1" y="3"/>
                          <a:pt x="1" y="3"/>
                          <a:pt x="1" y="3"/>
                        </a:cubicBezTo>
                        <a:cubicBezTo>
                          <a:pt x="1" y="3"/>
                          <a:pt x="1" y="3"/>
                          <a:pt x="1" y="3"/>
                        </a:cubicBezTo>
                        <a:cubicBezTo>
                          <a:pt x="1" y="3"/>
                          <a:pt x="2" y="3"/>
                          <a:pt x="2" y="3"/>
                        </a:cubicBezTo>
                        <a:cubicBezTo>
                          <a:pt x="2" y="2"/>
                          <a:pt x="2" y="2"/>
                          <a:pt x="2" y="1"/>
                        </a:cubicBezTo>
                        <a:cubicBezTo>
                          <a:pt x="2" y="1"/>
                          <a:pt x="2" y="1"/>
                          <a:pt x="2" y="0"/>
                        </a:cubicBezTo>
                        <a:cubicBezTo>
                          <a:pt x="2" y="0"/>
                          <a:pt x="2" y="0"/>
                          <a:pt x="1" y="0"/>
                        </a:cubicBezTo>
                        <a:cubicBezTo>
                          <a:pt x="1" y="0"/>
                          <a:pt x="1" y="1"/>
                          <a:pt x="1" y="1"/>
                        </a:cubicBezTo>
                        <a:close/>
                      </a:path>
                    </a:pathLst>
                  </a:custGeom>
                  <a:solidFill>
                    <a:srgbClr val="FFCE85"/>
                  </a:solidFill>
                  <a:ln w="12700" cmpd="sng">
                    <a:solidFill>
                      <a:schemeClr val="tx1"/>
                    </a:solidFill>
                    <a:prstDash val="solid"/>
                    <a:round/>
                    <a:headEnd/>
                    <a:tailEnd/>
                  </a:ln>
                </p:spPr>
                <p:txBody>
                  <a:bodyPr/>
                  <a:lstStyle/>
                  <a:p>
                    <a:endParaRPr lang="en-US"/>
                  </a:p>
                </p:txBody>
              </p:sp>
              <p:sp>
                <p:nvSpPr>
                  <p:cNvPr id="20639" name="Freeform 139"/>
                  <p:cNvSpPr>
                    <a:spLocks/>
                  </p:cNvSpPr>
                  <p:nvPr/>
                </p:nvSpPr>
                <p:spPr bwMode="auto">
                  <a:xfrm>
                    <a:off x="814" y="3691"/>
                    <a:ext cx="10" cy="15"/>
                  </a:xfrm>
                  <a:custGeom>
                    <a:avLst/>
                    <a:gdLst>
                      <a:gd name="T0" fmla="*/ 5 w 2"/>
                      <a:gd name="T1" fmla="*/ 5 h 3"/>
                      <a:gd name="T2" fmla="*/ 5 w 2"/>
                      <a:gd name="T3" fmla="*/ 0 h 3"/>
                      <a:gd name="T4" fmla="*/ 5 w 2"/>
                      <a:gd name="T5" fmla="*/ 0 h 3"/>
                      <a:gd name="T6" fmla="*/ 5 w 2"/>
                      <a:gd name="T7" fmla="*/ 0 h 3"/>
                      <a:gd name="T8" fmla="*/ 0 w 2"/>
                      <a:gd name="T9" fmla="*/ 0 h 3"/>
                      <a:gd name="T10" fmla="*/ 0 w 2"/>
                      <a:gd name="T11" fmla="*/ 0 h 3"/>
                      <a:gd name="T12" fmla="*/ 0 w 2"/>
                      <a:gd name="T13" fmla="*/ 5 h 3"/>
                      <a:gd name="T14" fmla="*/ 5 w 2"/>
                      <a:gd name="T15" fmla="*/ 5 h 3"/>
                      <a:gd name="T16" fmla="*/ 5 w 2"/>
                      <a:gd name="T17" fmla="*/ 5 h 3"/>
                      <a:gd name="T18" fmla="*/ 5 w 2"/>
                      <a:gd name="T19" fmla="*/ 10 h 3"/>
                      <a:gd name="T20" fmla="*/ 0 w 2"/>
                      <a:gd name="T21" fmla="*/ 10 h 3"/>
                      <a:gd name="T22" fmla="*/ 0 w 2"/>
                      <a:gd name="T23" fmla="*/ 10 h 3"/>
                      <a:gd name="T24" fmla="*/ 0 w 2"/>
                      <a:gd name="T25" fmla="*/ 10 h 3"/>
                      <a:gd name="T26" fmla="*/ 0 w 2"/>
                      <a:gd name="T27" fmla="*/ 10 h 3"/>
                      <a:gd name="T28" fmla="*/ 0 w 2"/>
                      <a:gd name="T29" fmla="*/ 10 h 3"/>
                      <a:gd name="T30" fmla="*/ 0 w 2"/>
                      <a:gd name="T31" fmla="*/ 10 h 3"/>
                      <a:gd name="T32" fmla="*/ 0 w 2"/>
                      <a:gd name="T33" fmla="*/ 15 h 3"/>
                      <a:gd name="T34" fmla="*/ 5 w 2"/>
                      <a:gd name="T35" fmla="*/ 15 h 3"/>
                      <a:gd name="T36" fmla="*/ 5 w 2"/>
                      <a:gd name="T37" fmla="*/ 15 h 3"/>
                      <a:gd name="T38" fmla="*/ 5 w 2"/>
                      <a:gd name="T39" fmla="*/ 15 h 3"/>
                      <a:gd name="T40" fmla="*/ 5 w 2"/>
                      <a:gd name="T41" fmla="*/ 15 h 3"/>
                      <a:gd name="T42" fmla="*/ 5 w 2"/>
                      <a:gd name="T43" fmla="*/ 15 h 3"/>
                      <a:gd name="T44" fmla="*/ 10 w 2"/>
                      <a:gd name="T45" fmla="*/ 15 h 3"/>
                      <a:gd name="T46" fmla="*/ 10 w 2"/>
                      <a:gd name="T47" fmla="*/ 10 h 3"/>
                      <a:gd name="T48" fmla="*/ 10 w 2"/>
                      <a:gd name="T49" fmla="*/ 5 h 3"/>
                      <a:gd name="T50" fmla="*/ 10 w 2"/>
                      <a:gd name="T51" fmla="*/ 5 h 3"/>
                      <a:gd name="T52" fmla="*/ 10 w 2"/>
                      <a:gd name="T53" fmla="*/ 5 h 3"/>
                      <a:gd name="T54" fmla="*/ 10 w 2"/>
                      <a:gd name="T55" fmla="*/ 0 h 3"/>
                      <a:gd name="T56" fmla="*/ 10 w 2"/>
                      <a:gd name="T57" fmla="*/ 0 h 3"/>
                      <a:gd name="T58" fmla="*/ 10 w 2"/>
                      <a:gd name="T59" fmla="*/ 0 h 3"/>
                      <a:gd name="T60" fmla="*/ 5 w 2"/>
                      <a:gd name="T61" fmla="*/ 0 h 3"/>
                      <a:gd name="T62" fmla="*/ 5 w 2"/>
                      <a:gd name="T63" fmla="*/ 0 h 3"/>
                      <a:gd name="T64" fmla="*/ 5 w 2"/>
                      <a:gd name="T65" fmla="*/ 5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
                      <a:gd name="T100" fmla="*/ 0 h 3"/>
                      <a:gd name="T101" fmla="*/ 2 w 2"/>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 h="3">
                        <a:moveTo>
                          <a:pt x="1" y="1"/>
                        </a:moveTo>
                        <a:lnTo>
                          <a:pt x="1" y="1"/>
                        </a:lnTo>
                        <a:lnTo>
                          <a:pt x="1" y="0"/>
                        </a:lnTo>
                        <a:lnTo>
                          <a:pt x="0" y="0"/>
                        </a:lnTo>
                        <a:lnTo>
                          <a:pt x="0" y="1"/>
                        </a:lnTo>
                        <a:lnTo>
                          <a:pt x="1" y="1"/>
                        </a:lnTo>
                        <a:lnTo>
                          <a:pt x="1" y="2"/>
                        </a:lnTo>
                        <a:lnTo>
                          <a:pt x="0" y="2"/>
                        </a:lnTo>
                        <a:lnTo>
                          <a:pt x="0" y="3"/>
                        </a:lnTo>
                        <a:lnTo>
                          <a:pt x="1" y="3"/>
                        </a:lnTo>
                        <a:lnTo>
                          <a:pt x="2" y="3"/>
                        </a:lnTo>
                        <a:lnTo>
                          <a:pt x="2" y="2"/>
                        </a:lnTo>
                        <a:lnTo>
                          <a:pt x="2" y="1"/>
                        </a:lnTo>
                        <a:lnTo>
                          <a:pt x="2" y="0"/>
                        </a:lnTo>
                        <a:lnTo>
                          <a:pt x="1" y="0"/>
                        </a:lnTo>
                        <a:lnTo>
                          <a:pt x="1" y="1"/>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40" name="Freeform 140"/>
                  <p:cNvSpPr>
                    <a:spLocks/>
                  </p:cNvSpPr>
                  <p:nvPr/>
                </p:nvSpPr>
                <p:spPr bwMode="auto">
                  <a:xfrm>
                    <a:off x="795" y="3693"/>
                    <a:ext cx="15" cy="15"/>
                  </a:xfrm>
                  <a:custGeom>
                    <a:avLst/>
                    <a:gdLst>
                      <a:gd name="T0" fmla="*/ 15 w 3"/>
                      <a:gd name="T1" fmla="*/ 15 h 3"/>
                      <a:gd name="T2" fmla="*/ 15 w 3"/>
                      <a:gd name="T3" fmla="*/ 15 h 3"/>
                      <a:gd name="T4" fmla="*/ 15 w 3"/>
                      <a:gd name="T5" fmla="*/ 15 h 3"/>
                      <a:gd name="T6" fmla="*/ 15 w 3"/>
                      <a:gd name="T7" fmla="*/ 15 h 3"/>
                      <a:gd name="T8" fmla="*/ 15 w 3"/>
                      <a:gd name="T9" fmla="*/ 15 h 3"/>
                      <a:gd name="T10" fmla="*/ 15 w 3"/>
                      <a:gd name="T11" fmla="*/ 15 h 3"/>
                      <a:gd name="T12" fmla="*/ 10 w 3"/>
                      <a:gd name="T13" fmla="*/ 10 h 3"/>
                      <a:gd name="T14" fmla="*/ 5 w 3"/>
                      <a:gd name="T15" fmla="*/ 5 h 3"/>
                      <a:gd name="T16" fmla="*/ 5 w 3"/>
                      <a:gd name="T17" fmla="*/ 5 h 3"/>
                      <a:gd name="T18" fmla="*/ 5 w 3"/>
                      <a:gd name="T19" fmla="*/ 5 h 3"/>
                      <a:gd name="T20" fmla="*/ 5 w 3"/>
                      <a:gd name="T21" fmla="*/ 5 h 3"/>
                      <a:gd name="T22" fmla="*/ 5 w 3"/>
                      <a:gd name="T23" fmla="*/ 5 h 3"/>
                      <a:gd name="T24" fmla="*/ 5 w 3"/>
                      <a:gd name="T25" fmla="*/ 0 h 3"/>
                      <a:gd name="T26" fmla="*/ 0 w 3"/>
                      <a:gd name="T27" fmla="*/ 0 h 3"/>
                      <a:gd name="T28" fmla="*/ 0 w 3"/>
                      <a:gd name="T29" fmla="*/ 0 h 3"/>
                      <a:gd name="T30" fmla="*/ 0 w 3"/>
                      <a:gd name="T31" fmla="*/ 0 h 3"/>
                      <a:gd name="T32" fmla="*/ 0 w 3"/>
                      <a:gd name="T33" fmla="*/ 0 h 3"/>
                      <a:gd name="T34" fmla="*/ 0 w 3"/>
                      <a:gd name="T35" fmla="*/ 0 h 3"/>
                      <a:gd name="T36" fmla="*/ 0 w 3"/>
                      <a:gd name="T37" fmla="*/ 0 h 3"/>
                      <a:gd name="T38" fmla="*/ 0 w 3"/>
                      <a:gd name="T39" fmla="*/ 0 h 3"/>
                      <a:gd name="T40" fmla="*/ 0 w 3"/>
                      <a:gd name="T41" fmla="*/ 5 h 3"/>
                      <a:gd name="T42" fmla="*/ 0 w 3"/>
                      <a:gd name="T43" fmla="*/ 5 h 3"/>
                      <a:gd name="T44" fmla="*/ 0 w 3"/>
                      <a:gd name="T45" fmla="*/ 5 h 3"/>
                      <a:gd name="T46" fmla="*/ 0 w 3"/>
                      <a:gd name="T47" fmla="*/ 5 h 3"/>
                      <a:gd name="T48" fmla="*/ 5 w 3"/>
                      <a:gd name="T49" fmla="*/ 5 h 3"/>
                      <a:gd name="T50" fmla="*/ 5 w 3"/>
                      <a:gd name="T51" fmla="*/ 10 h 3"/>
                      <a:gd name="T52" fmla="*/ 5 w 3"/>
                      <a:gd name="T53" fmla="*/ 10 h 3"/>
                      <a:gd name="T54" fmla="*/ 10 w 3"/>
                      <a:gd name="T55" fmla="*/ 15 h 3"/>
                      <a:gd name="T56" fmla="*/ 10 w 3"/>
                      <a:gd name="T57" fmla="*/ 15 h 3"/>
                      <a:gd name="T58" fmla="*/ 15 w 3"/>
                      <a:gd name="T59" fmla="*/ 15 h 3"/>
                      <a:gd name="T60" fmla="*/ 15 w 3"/>
                      <a:gd name="T61" fmla="*/ 15 h 3"/>
                      <a:gd name="T62" fmla="*/ 15 w 3"/>
                      <a:gd name="T63" fmla="*/ 15 h 3"/>
                      <a:gd name="T64" fmla="*/ 15 w 3"/>
                      <a:gd name="T65" fmla="*/ 15 h 3"/>
                      <a:gd name="T66" fmla="*/ 15 w 3"/>
                      <a:gd name="T67" fmla="*/ 15 h 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
                      <a:gd name="T103" fmla="*/ 0 h 3"/>
                      <a:gd name="T104" fmla="*/ 3 w 3"/>
                      <a:gd name="T105" fmla="*/ 3 h 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 h="3">
                        <a:moveTo>
                          <a:pt x="3" y="3"/>
                        </a:moveTo>
                        <a:lnTo>
                          <a:pt x="3" y="3"/>
                        </a:lnTo>
                        <a:lnTo>
                          <a:pt x="2" y="2"/>
                        </a:lnTo>
                        <a:lnTo>
                          <a:pt x="1" y="1"/>
                        </a:lnTo>
                        <a:lnTo>
                          <a:pt x="1" y="0"/>
                        </a:lnTo>
                        <a:lnTo>
                          <a:pt x="0" y="0"/>
                        </a:lnTo>
                        <a:lnTo>
                          <a:pt x="0" y="1"/>
                        </a:lnTo>
                        <a:lnTo>
                          <a:pt x="1" y="1"/>
                        </a:lnTo>
                        <a:lnTo>
                          <a:pt x="1" y="2"/>
                        </a:lnTo>
                        <a:lnTo>
                          <a:pt x="2" y="3"/>
                        </a:lnTo>
                        <a:lnTo>
                          <a:pt x="3" y="3"/>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41" name="Freeform 141"/>
                  <p:cNvSpPr>
                    <a:spLocks/>
                  </p:cNvSpPr>
                  <p:nvPr/>
                </p:nvSpPr>
                <p:spPr bwMode="auto">
                  <a:xfrm>
                    <a:off x="768" y="3683"/>
                    <a:ext cx="19" cy="10"/>
                  </a:xfrm>
                  <a:custGeom>
                    <a:avLst/>
                    <a:gdLst>
                      <a:gd name="T0" fmla="*/ 0 w 4"/>
                      <a:gd name="T1" fmla="*/ 5 h 2"/>
                      <a:gd name="T2" fmla="*/ 0 w 4"/>
                      <a:gd name="T3" fmla="*/ 5 h 2"/>
                      <a:gd name="T4" fmla="*/ 5 w 4"/>
                      <a:gd name="T5" fmla="*/ 0 h 2"/>
                      <a:gd name="T6" fmla="*/ 5 w 4"/>
                      <a:gd name="T7" fmla="*/ 0 h 2"/>
                      <a:gd name="T8" fmla="*/ 10 w 4"/>
                      <a:gd name="T9" fmla="*/ 0 h 2"/>
                      <a:gd name="T10" fmla="*/ 14 w 4"/>
                      <a:gd name="T11" fmla="*/ 0 h 2"/>
                      <a:gd name="T12" fmla="*/ 14 w 4"/>
                      <a:gd name="T13" fmla="*/ 0 h 2"/>
                      <a:gd name="T14" fmla="*/ 14 w 4"/>
                      <a:gd name="T15" fmla="*/ 0 h 2"/>
                      <a:gd name="T16" fmla="*/ 14 w 4"/>
                      <a:gd name="T17" fmla="*/ 5 h 2"/>
                      <a:gd name="T18" fmla="*/ 19 w 4"/>
                      <a:gd name="T19" fmla="*/ 5 h 2"/>
                      <a:gd name="T20" fmla="*/ 19 w 4"/>
                      <a:gd name="T21" fmla="*/ 5 h 2"/>
                      <a:gd name="T22" fmla="*/ 19 w 4"/>
                      <a:gd name="T23" fmla="*/ 5 h 2"/>
                      <a:gd name="T24" fmla="*/ 19 w 4"/>
                      <a:gd name="T25" fmla="*/ 5 h 2"/>
                      <a:gd name="T26" fmla="*/ 19 w 4"/>
                      <a:gd name="T27" fmla="*/ 5 h 2"/>
                      <a:gd name="T28" fmla="*/ 19 w 4"/>
                      <a:gd name="T29" fmla="*/ 5 h 2"/>
                      <a:gd name="T30" fmla="*/ 19 w 4"/>
                      <a:gd name="T31" fmla="*/ 5 h 2"/>
                      <a:gd name="T32" fmla="*/ 19 w 4"/>
                      <a:gd name="T33" fmla="*/ 10 h 2"/>
                      <a:gd name="T34" fmla="*/ 19 w 4"/>
                      <a:gd name="T35" fmla="*/ 10 h 2"/>
                      <a:gd name="T36" fmla="*/ 19 w 4"/>
                      <a:gd name="T37" fmla="*/ 10 h 2"/>
                      <a:gd name="T38" fmla="*/ 19 w 4"/>
                      <a:gd name="T39" fmla="*/ 10 h 2"/>
                      <a:gd name="T40" fmla="*/ 14 w 4"/>
                      <a:gd name="T41" fmla="*/ 5 h 2"/>
                      <a:gd name="T42" fmla="*/ 14 w 4"/>
                      <a:gd name="T43" fmla="*/ 5 h 2"/>
                      <a:gd name="T44" fmla="*/ 14 w 4"/>
                      <a:gd name="T45" fmla="*/ 10 h 2"/>
                      <a:gd name="T46" fmla="*/ 14 w 4"/>
                      <a:gd name="T47" fmla="*/ 10 h 2"/>
                      <a:gd name="T48" fmla="*/ 14 w 4"/>
                      <a:gd name="T49" fmla="*/ 10 h 2"/>
                      <a:gd name="T50" fmla="*/ 10 w 4"/>
                      <a:gd name="T51" fmla="*/ 10 h 2"/>
                      <a:gd name="T52" fmla="*/ 10 w 4"/>
                      <a:gd name="T53" fmla="*/ 10 h 2"/>
                      <a:gd name="T54" fmla="*/ 10 w 4"/>
                      <a:gd name="T55" fmla="*/ 10 h 2"/>
                      <a:gd name="T56" fmla="*/ 10 w 4"/>
                      <a:gd name="T57" fmla="*/ 10 h 2"/>
                      <a:gd name="T58" fmla="*/ 10 w 4"/>
                      <a:gd name="T59" fmla="*/ 10 h 2"/>
                      <a:gd name="T60" fmla="*/ 10 w 4"/>
                      <a:gd name="T61" fmla="*/ 10 h 2"/>
                      <a:gd name="T62" fmla="*/ 10 w 4"/>
                      <a:gd name="T63" fmla="*/ 10 h 2"/>
                      <a:gd name="T64" fmla="*/ 5 w 4"/>
                      <a:gd name="T65" fmla="*/ 10 h 2"/>
                      <a:gd name="T66" fmla="*/ 5 w 4"/>
                      <a:gd name="T67" fmla="*/ 10 h 2"/>
                      <a:gd name="T68" fmla="*/ 5 w 4"/>
                      <a:gd name="T69" fmla="*/ 5 h 2"/>
                      <a:gd name="T70" fmla="*/ 5 w 4"/>
                      <a:gd name="T71" fmla="*/ 5 h 2"/>
                      <a:gd name="T72" fmla="*/ 5 w 4"/>
                      <a:gd name="T73" fmla="*/ 5 h 2"/>
                      <a:gd name="T74" fmla="*/ 5 w 4"/>
                      <a:gd name="T75" fmla="*/ 5 h 2"/>
                      <a:gd name="T76" fmla="*/ 5 w 4"/>
                      <a:gd name="T77" fmla="*/ 5 h 2"/>
                      <a:gd name="T78" fmla="*/ 5 w 4"/>
                      <a:gd name="T79" fmla="*/ 5 h 2"/>
                      <a:gd name="T80" fmla="*/ 5 w 4"/>
                      <a:gd name="T81" fmla="*/ 5 h 2"/>
                      <a:gd name="T82" fmla="*/ 5 w 4"/>
                      <a:gd name="T83" fmla="*/ 5 h 2"/>
                      <a:gd name="T84" fmla="*/ 5 w 4"/>
                      <a:gd name="T85" fmla="*/ 5 h 2"/>
                      <a:gd name="T86" fmla="*/ 5 w 4"/>
                      <a:gd name="T87" fmla="*/ 5 h 2"/>
                      <a:gd name="T88" fmla="*/ 5 w 4"/>
                      <a:gd name="T89" fmla="*/ 5 h 2"/>
                      <a:gd name="T90" fmla="*/ 5 w 4"/>
                      <a:gd name="T91" fmla="*/ 5 h 2"/>
                      <a:gd name="T92" fmla="*/ 5 w 4"/>
                      <a:gd name="T93" fmla="*/ 5 h 2"/>
                      <a:gd name="T94" fmla="*/ 0 w 4"/>
                      <a:gd name="T95" fmla="*/ 5 h 2"/>
                      <a:gd name="T96" fmla="*/ 0 w 4"/>
                      <a:gd name="T97" fmla="*/ 5 h 2"/>
                      <a:gd name="T98" fmla="*/ 0 w 4"/>
                      <a:gd name="T99" fmla="*/ 5 h 2"/>
                      <a:gd name="T100" fmla="*/ 0 w 4"/>
                      <a:gd name="T101" fmla="*/ 5 h 2"/>
                      <a:gd name="T102" fmla="*/ 0 w 4"/>
                      <a:gd name="T103" fmla="*/ 5 h 2"/>
                      <a:gd name="T104" fmla="*/ 0 w 4"/>
                      <a:gd name="T105" fmla="*/ 5 h 2"/>
                      <a:gd name="T106" fmla="*/ 0 w 4"/>
                      <a:gd name="T107" fmla="*/ 5 h 2"/>
                      <a:gd name="T108" fmla="*/ 0 w 4"/>
                      <a:gd name="T109" fmla="*/ 5 h 2"/>
                      <a:gd name="T110" fmla="*/ 0 w 4"/>
                      <a:gd name="T111" fmla="*/ 5 h 2"/>
                      <a:gd name="T112" fmla="*/ 0 w 4"/>
                      <a:gd name="T113" fmla="*/ 5 h 2"/>
                      <a:gd name="T114" fmla="*/ 0 w 4"/>
                      <a:gd name="T115" fmla="*/ 5 h 2"/>
                      <a:gd name="T116" fmla="*/ 0 w 4"/>
                      <a:gd name="T117" fmla="*/ 5 h 2"/>
                      <a:gd name="T118" fmla="*/ 0 w 4"/>
                      <a:gd name="T119" fmla="*/ 5 h 2"/>
                      <a:gd name="T120" fmla="*/ 0 w 4"/>
                      <a:gd name="T121" fmla="*/ 5 h 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
                      <a:gd name="T184" fmla="*/ 0 h 2"/>
                      <a:gd name="T185" fmla="*/ 4 w 4"/>
                      <a:gd name="T186" fmla="*/ 2 h 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 h="2">
                        <a:moveTo>
                          <a:pt x="0" y="1"/>
                        </a:moveTo>
                        <a:lnTo>
                          <a:pt x="0" y="1"/>
                        </a:lnTo>
                        <a:lnTo>
                          <a:pt x="1" y="0"/>
                        </a:lnTo>
                        <a:lnTo>
                          <a:pt x="2" y="0"/>
                        </a:lnTo>
                        <a:lnTo>
                          <a:pt x="3" y="0"/>
                        </a:lnTo>
                        <a:lnTo>
                          <a:pt x="3" y="1"/>
                        </a:lnTo>
                        <a:lnTo>
                          <a:pt x="4" y="1"/>
                        </a:lnTo>
                        <a:lnTo>
                          <a:pt x="4" y="2"/>
                        </a:lnTo>
                        <a:lnTo>
                          <a:pt x="3" y="1"/>
                        </a:lnTo>
                        <a:lnTo>
                          <a:pt x="3" y="2"/>
                        </a:lnTo>
                        <a:lnTo>
                          <a:pt x="2" y="2"/>
                        </a:lnTo>
                        <a:lnTo>
                          <a:pt x="1" y="2"/>
                        </a:lnTo>
                        <a:lnTo>
                          <a:pt x="1" y="1"/>
                        </a:lnTo>
                        <a:lnTo>
                          <a:pt x="0" y="1"/>
                        </a:lnTo>
                        <a:close/>
                      </a:path>
                    </a:pathLst>
                  </a:custGeom>
                  <a:solidFill>
                    <a:srgbClr val="FFCE85"/>
                  </a:solidFill>
                  <a:ln w="12700" cmpd="sng">
                    <a:solidFill>
                      <a:schemeClr val="tx1"/>
                    </a:solidFill>
                    <a:prstDash val="solid"/>
                    <a:round/>
                    <a:headEnd/>
                    <a:tailEnd/>
                  </a:ln>
                </p:spPr>
                <p:txBody>
                  <a:bodyPr/>
                  <a:lstStyle/>
                  <a:p>
                    <a:endParaRPr lang="en-US"/>
                  </a:p>
                </p:txBody>
              </p:sp>
            </p:grpSp>
            <p:sp>
              <p:nvSpPr>
                <p:cNvPr id="20621" name="Freeform 142"/>
                <p:cNvSpPr>
                  <a:spLocks/>
                </p:cNvSpPr>
                <p:nvPr/>
              </p:nvSpPr>
              <p:spPr bwMode="auto">
                <a:xfrm>
                  <a:off x="3474" y="2596"/>
                  <a:ext cx="395" cy="322"/>
                </a:xfrm>
                <a:custGeom>
                  <a:avLst/>
                  <a:gdLst>
                    <a:gd name="T0" fmla="*/ 210 w 77"/>
                    <a:gd name="T1" fmla="*/ 5 h 66"/>
                    <a:gd name="T2" fmla="*/ 226 w 77"/>
                    <a:gd name="T3" fmla="*/ 49 h 66"/>
                    <a:gd name="T4" fmla="*/ 221 w 77"/>
                    <a:gd name="T5" fmla="*/ 63 h 66"/>
                    <a:gd name="T6" fmla="*/ 205 w 77"/>
                    <a:gd name="T7" fmla="*/ 107 h 66"/>
                    <a:gd name="T8" fmla="*/ 328 w 77"/>
                    <a:gd name="T9" fmla="*/ 161 h 66"/>
                    <a:gd name="T10" fmla="*/ 328 w 77"/>
                    <a:gd name="T11" fmla="*/ 195 h 66"/>
                    <a:gd name="T12" fmla="*/ 323 w 77"/>
                    <a:gd name="T13" fmla="*/ 220 h 66"/>
                    <a:gd name="T14" fmla="*/ 298 w 77"/>
                    <a:gd name="T15" fmla="*/ 215 h 66"/>
                    <a:gd name="T16" fmla="*/ 287 w 77"/>
                    <a:gd name="T17" fmla="*/ 239 h 66"/>
                    <a:gd name="T18" fmla="*/ 318 w 77"/>
                    <a:gd name="T19" fmla="*/ 234 h 66"/>
                    <a:gd name="T20" fmla="*/ 339 w 77"/>
                    <a:gd name="T21" fmla="*/ 229 h 66"/>
                    <a:gd name="T22" fmla="*/ 328 w 77"/>
                    <a:gd name="T23" fmla="*/ 239 h 66"/>
                    <a:gd name="T24" fmla="*/ 339 w 77"/>
                    <a:gd name="T25" fmla="*/ 249 h 66"/>
                    <a:gd name="T26" fmla="*/ 364 w 77"/>
                    <a:gd name="T27" fmla="*/ 229 h 66"/>
                    <a:gd name="T28" fmla="*/ 380 w 77"/>
                    <a:gd name="T29" fmla="*/ 234 h 66"/>
                    <a:gd name="T30" fmla="*/ 374 w 77"/>
                    <a:gd name="T31" fmla="*/ 249 h 66"/>
                    <a:gd name="T32" fmla="*/ 349 w 77"/>
                    <a:gd name="T33" fmla="*/ 273 h 66"/>
                    <a:gd name="T34" fmla="*/ 364 w 77"/>
                    <a:gd name="T35" fmla="*/ 293 h 66"/>
                    <a:gd name="T36" fmla="*/ 395 w 77"/>
                    <a:gd name="T37" fmla="*/ 317 h 66"/>
                    <a:gd name="T38" fmla="*/ 364 w 77"/>
                    <a:gd name="T39" fmla="*/ 307 h 66"/>
                    <a:gd name="T40" fmla="*/ 328 w 77"/>
                    <a:gd name="T41" fmla="*/ 288 h 66"/>
                    <a:gd name="T42" fmla="*/ 313 w 77"/>
                    <a:gd name="T43" fmla="*/ 302 h 66"/>
                    <a:gd name="T44" fmla="*/ 308 w 77"/>
                    <a:gd name="T45" fmla="*/ 317 h 66"/>
                    <a:gd name="T46" fmla="*/ 292 w 77"/>
                    <a:gd name="T47" fmla="*/ 307 h 66"/>
                    <a:gd name="T48" fmla="*/ 277 w 77"/>
                    <a:gd name="T49" fmla="*/ 307 h 66"/>
                    <a:gd name="T50" fmla="*/ 251 w 77"/>
                    <a:gd name="T51" fmla="*/ 312 h 66"/>
                    <a:gd name="T52" fmla="*/ 210 w 77"/>
                    <a:gd name="T53" fmla="*/ 288 h 66"/>
                    <a:gd name="T54" fmla="*/ 195 w 77"/>
                    <a:gd name="T55" fmla="*/ 278 h 66"/>
                    <a:gd name="T56" fmla="*/ 190 w 77"/>
                    <a:gd name="T57" fmla="*/ 273 h 66"/>
                    <a:gd name="T58" fmla="*/ 174 w 77"/>
                    <a:gd name="T59" fmla="*/ 268 h 66"/>
                    <a:gd name="T60" fmla="*/ 169 w 77"/>
                    <a:gd name="T61" fmla="*/ 263 h 66"/>
                    <a:gd name="T62" fmla="*/ 159 w 77"/>
                    <a:gd name="T63" fmla="*/ 283 h 66"/>
                    <a:gd name="T64" fmla="*/ 77 w 77"/>
                    <a:gd name="T65" fmla="*/ 273 h 66"/>
                    <a:gd name="T66" fmla="*/ 21 w 77"/>
                    <a:gd name="T67" fmla="*/ 268 h 66"/>
                    <a:gd name="T68" fmla="*/ 26 w 77"/>
                    <a:gd name="T69" fmla="*/ 259 h 66"/>
                    <a:gd name="T70" fmla="*/ 31 w 77"/>
                    <a:gd name="T71" fmla="*/ 224 h 66"/>
                    <a:gd name="T72" fmla="*/ 31 w 77"/>
                    <a:gd name="T73" fmla="*/ 205 h 66"/>
                    <a:gd name="T74" fmla="*/ 46 w 77"/>
                    <a:gd name="T75" fmla="*/ 181 h 66"/>
                    <a:gd name="T76" fmla="*/ 36 w 77"/>
                    <a:gd name="T77" fmla="*/ 146 h 66"/>
                    <a:gd name="T78" fmla="*/ 31 w 77"/>
                    <a:gd name="T79" fmla="*/ 137 h 66"/>
                    <a:gd name="T80" fmla="*/ 21 w 77"/>
                    <a:gd name="T81" fmla="*/ 122 h 66"/>
                    <a:gd name="T82" fmla="*/ 5 w 77"/>
                    <a:gd name="T83" fmla="*/ 93 h 66"/>
                    <a:gd name="T84" fmla="*/ 0 w 77"/>
                    <a:gd name="T85" fmla="*/ 5 h 6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7"/>
                    <a:gd name="T130" fmla="*/ 0 h 66"/>
                    <a:gd name="T131" fmla="*/ 77 w 77"/>
                    <a:gd name="T132" fmla="*/ 66 h 6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7" h="66">
                      <a:moveTo>
                        <a:pt x="0" y="1"/>
                      </a:moveTo>
                      <a:lnTo>
                        <a:pt x="42" y="0"/>
                      </a:lnTo>
                      <a:lnTo>
                        <a:pt x="41" y="1"/>
                      </a:lnTo>
                      <a:lnTo>
                        <a:pt x="43" y="5"/>
                      </a:lnTo>
                      <a:lnTo>
                        <a:pt x="43" y="8"/>
                      </a:lnTo>
                      <a:lnTo>
                        <a:pt x="44" y="10"/>
                      </a:lnTo>
                      <a:lnTo>
                        <a:pt x="45" y="11"/>
                      </a:lnTo>
                      <a:lnTo>
                        <a:pt x="45" y="12"/>
                      </a:lnTo>
                      <a:lnTo>
                        <a:pt x="43" y="13"/>
                      </a:lnTo>
                      <a:lnTo>
                        <a:pt x="43" y="14"/>
                      </a:lnTo>
                      <a:lnTo>
                        <a:pt x="42" y="17"/>
                      </a:lnTo>
                      <a:lnTo>
                        <a:pt x="40" y="22"/>
                      </a:lnTo>
                      <a:lnTo>
                        <a:pt x="37" y="29"/>
                      </a:lnTo>
                      <a:lnTo>
                        <a:pt x="37" y="34"/>
                      </a:lnTo>
                      <a:lnTo>
                        <a:pt x="64" y="33"/>
                      </a:lnTo>
                      <a:lnTo>
                        <a:pt x="64" y="34"/>
                      </a:lnTo>
                      <a:lnTo>
                        <a:pt x="63" y="36"/>
                      </a:lnTo>
                      <a:lnTo>
                        <a:pt x="64" y="40"/>
                      </a:lnTo>
                      <a:lnTo>
                        <a:pt x="66" y="43"/>
                      </a:lnTo>
                      <a:lnTo>
                        <a:pt x="67" y="46"/>
                      </a:lnTo>
                      <a:lnTo>
                        <a:pt x="63" y="45"/>
                      </a:lnTo>
                      <a:lnTo>
                        <a:pt x="60" y="44"/>
                      </a:lnTo>
                      <a:lnTo>
                        <a:pt x="59" y="43"/>
                      </a:lnTo>
                      <a:lnTo>
                        <a:pt x="58" y="44"/>
                      </a:lnTo>
                      <a:lnTo>
                        <a:pt x="55" y="46"/>
                      </a:lnTo>
                      <a:lnTo>
                        <a:pt x="55" y="48"/>
                      </a:lnTo>
                      <a:lnTo>
                        <a:pt x="56" y="49"/>
                      </a:lnTo>
                      <a:lnTo>
                        <a:pt x="58" y="49"/>
                      </a:lnTo>
                      <a:lnTo>
                        <a:pt x="60" y="49"/>
                      </a:lnTo>
                      <a:lnTo>
                        <a:pt x="62" y="48"/>
                      </a:lnTo>
                      <a:lnTo>
                        <a:pt x="63" y="47"/>
                      </a:lnTo>
                      <a:lnTo>
                        <a:pt x="65" y="47"/>
                      </a:lnTo>
                      <a:lnTo>
                        <a:pt x="66" y="47"/>
                      </a:lnTo>
                      <a:lnTo>
                        <a:pt x="66" y="48"/>
                      </a:lnTo>
                      <a:lnTo>
                        <a:pt x="65" y="48"/>
                      </a:lnTo>
                      <a:lnTo>
                        <a:pt x="64" y="49"/>
                      </a:lnTo>
                      <a:lnTo>
                        <a:pt x="65" y="50"/>
                      </a:lnTo>
                      <a:lnTo>
                        <a:pt x="66" y="51"/>
                      </a:lnTo>
                      <a:lnTo>
                        <a:pt x="67" y="51"/>
                      </a:lnTo>
                      <a:lnTo>
                        <a:pt x="68" y="49"/>
                      </a:lnTo>
                      <a:lnTo>
                        <a:pt x="71" y="47"/>
                      </a:lnTo>
                      <a:lnTo>
                        <a:pt x="72" y="47"/>
                      </a:lnTo>
                      <a:lnTo>
                        <a:pt x="73" y="47"/>
                      </a:lnTo>
                      <a:lnTo>
                        <a:pt x="74" y="48"/>
                      </a:lnTo>
                      <a:lnTo>
                        <a:pt x="73" y="49"/>
                      </a:lnTo>
                      <a:lnTo>
                        <a:pt x="74" y="50"/>
                      </a:lnTo>
                      <a:lnTo>
                        <a:pt x="73" y="51"/>
                      </a:lnTo>
                      <a:lnTo>
                        <a:pt x="72" y="51"/>
                      </a:lnTo>
                      <a:lnTo>
                        <a:pt x="70" y="54"/>
                      </a:lnTo>
                      <a:lnTo>
                        <a:pt x="68" y="56"/>
                      </a:lnTo>
                      <a:lnTo>
                        <a:pt x="68" y="57"/>
                      </a:lnTo>
                      <a:lnTo>
                        <a:pt x="68" y="59"/>
                      </a:lnTo>
                      <a:lnTo>
                        <a:pt x="71" y="60"/>
                      </a:lnTo>
                      <a:lnTo>
                        <a:pt x="76" y="62"/>
                      </a:lnTo>
                      <a:lnTo>
                        <a:pt x="77" y="63"/>
                      </a:lnTo>
                      <a:lnTo>
                        <a:pt x="77" y="65"/>
                      </a:lnTo>
                      <a:lnTo>
                        <a:pt x="76" y="65"/>
                      </a:lnTo>
                      <a:lnTo>
                        <a:pt x="72" y="66"/>
                      </a:lnTo>
                      <a:lnTo>
                        <a:pt x="71" y="63"/>
                      </a:lnTo>
                      <a:lnTo>
                        <a:pt x="69" y="62"/>
                      </a:lnTo>
                      <a:lnTo>
                        <a:pt x="65" y="61"/>
                      </a:lnTo>
                      <a:lnTo>
                        <a:pt x="64" y="59"/>
                      </a:lnTo>
                      <a:lnTo>
                        <a:pt x="63" y="59"/>
                      </a:lnTo>
                      <a:lnTo>
                        <a:pt x="62" y="59"/>
                      </a:lnTo>
                      <a:lnTo>
                        <a:pt x="61" y="62"/>
                      </a:lnTo>
                      <a:lnTo>
                        <a:pt x="62" y="63"/>
                      </a:lnTo>
                      <a:lnTo>
                        <a:pt x="60" y="65"/>
                      </a:lnTo>
                      <a:lnTo>
                        <a:pt x="59" y="65"/>
                      </a:lnTo>
                      <a:lnTo>
                        <a:pt x="58" y="63"/>
                      </a:lnTo>
                      <a:lnTo>
                        <a:pt x="57" y="63"/>
                      </a:lnTo>
                      <a:lnTo>
                        <a:pt x="55" y="63"/>
                      </a:lnTo>
                      <a:lnTo>
                        <a:pt x="54" y="63"/>
                      </a:lnTo>
                      <a:lnTo>
                        <a:pt x="52" y="65"/>
                      </a:lnTo>
                      <a:lnTo>
                        <a:pt x="50" y="65"/>
                      </a:lnTo>
                      <a:lnTo>
                        <a:pt x="49" y="64"/>
                      </a:lnTo>
                      <a:lnTo>
                        <a:pt x="47" y="64"/>
                      </a:lnTo>
                      <a:lnTo>
                        <a:pt x="43" y="60"/>
                      </a:lnTo>
                      <a:lnTo>
                        <a:pt x="41" y="59"/>
                      </a:lnTo>
                      <a:lnTo>
                        <a:pt x="39" y="58"/>
                      </a:lnTo>
                      <a:lnTo>
                        <a:pt x="38" y="57"/>
                      </a:lnTo>
                      <a:lnTo>
                        <a:pt x="37" y="57"/>
                      </a:lnTo>
                      <a:lnTo>
                        <a:pt x="37" y="56"/>
                      </a:lnTo>
                      <a:lnTo>
                        <a:pt x="37" y="55"/>
                      </a:lnTo>
                      <a:lnTo>
                        <a:pt x="36" y="56"/>
                      </a:lnTo>
                      <a:lnTo>
                        <a:pt x="34" y="55"/>
                      </a:lnTo>
                      <a:lnTo>
                        <a:pt x="34" y="54"/>
                      </a:lnTo>
                      <a:lnTo>
                        <a:pt x="33" y="54"/>
                      </a:lnTo>
                      <a:lnTo>
                        <a:pt x="30" y="57"/>
                      </a:lnTo>
                      <a:lnTo>
                        <a:pt x="31" y="58"/>
                      </a:lnTo>
                      <a:lnTo>
                        <a:pt x="27" y="59"/>
                      </a:lnTo>
                      <a:lnTo>
                        <a:pt x="19" y="57"/>
                      </a:lnTo>
                      <a:lnTo>
                        <a:pt x="15" y="56"/>
                      </a:lnTo>
                      <a:lnTo>
                        <a:pt x="4" y="57"/>
                      </a:lnTo>
                      <a:lnTo>
                        <a:pt x="4" y="56"/>
                      </a:lnTo>
                      <a:lnTo>
                        <a:pt x="4" y="55"/>
                      </a:lnTo>
                      <a:lnTo>
                        <a:pt x="4" y="54"/>
                      </a:lnTo>
                      <a:lnTo>
                        <a:pt x="5" y="53"/>
                      </a:lnTo>
                      <a:lnTo>
                        <a:pt x="7" y="49"/>
                      </a:lnTo>
                      <a:lnTo>
                        <a:pt x="6" y="47"/>
                      </a:lnTo>
                      <a:lnTo>
                        <a:pt x="6" y="46"/>
                      </a:lnTo>
                      <a:lnTo>
                        <a:pt x="6" y="45"/>
                      </a:lnTo>
                      <a:lnTo>
                        <a:pt x="6" y="44"/>
                      </a:lnTo>
                      <a:lnTo>
                        <a:pt x="6" y="42"/>
                      </a:lnTo>
                      <a:lnTo>
                        <a:pt x="7" y="41"/>
                      </a:lnTo>
                      <a:lnTo>
                        <a:pt x="8" y="40"/>
                      </a:lnTo>
                      <a:lnTo>
                        <a:pt x="9" y="37"/>
                      </a:lnTo>
                      <a:lnTo>
                        <a:pt x="9" y="35"/>
                      </a:lnTo>
                      <a:lnTo>
                        <a:pt x="8" y="32"/>
                      </a:lnTo>
                      <a:lnTo>
                        <a:pt x="7" y="30"/>
                      </a:lnTo>
                      <a:lnTo>
                        <a:pt x="6" y="30"/>
                      </a:lnTo>
                      <a:lnTo>
                        <a:pt x="7" y="29"/>
                      </a:lnTo>
                      <a:lnTo>
                        <a:pt x="6" y="28"/>
                      </a:lnTo>
                      <a:lnTo>
                        <a:pt x="5" y="27"/>
                      </a:lnTo>
                      <a:lnTo>
                        <a:pt x="4" y="26"/>
                      </a:lnTo>
                      <a:lnTo>
                        <a:pt x="4" y="25"/>
                      </a:lnTo>
                      <a:lnTo>
                        <a:pt x="5" y="24"/>
                      </a:lnTo>
                      <a:lnTo>
                        <a:pt x="4" y="21"/>
                      </a:lnTo>
                      <a:lnTo>
                        <a:pt x="1" y="19"/>
                      </a:lnTo>
                      <a:lnTo>
                        <a:pt x="1" y="18"/>
                      </a:lnTo>
                      <a:lnTo>
                        <a:pt x="0" y="1"/>
                      </a:lnTo>
                      <a:close/>
                    </a:path>
                  </a:pathLst>
                </a:custGeom>
                <a:solidFill>
                  <a:srgbClr val="FFCE85"/>
                </a:solidFill>
                <a:ln w="12700" cmpd="sng">
                  <a:solidFill>
                    <a:schemeClr val="tx1"/>
                  </a:solidFill>
                  <a:prstDash val="solid"/>
                  <a:round/>
                  <a:headEnd/>
                  <a:tailEnd/>
                </a:ln>
              </p:spPr>
              <p:txBody>
                <a:bodyPr/>
                <a:lstStyle/>
                <a:p>
                  <a:endParaRPr lang="en-US"/>
                </a:p>
              </p:txBody>
            </p:sp>
            <p:grpSp>
              <p:nvGrpSpPr>
                <p:cNvPr id="20622" name="Group 143"/>
                <p:cNvGrpSpPr>
                  <a:grpSpLocks/>
                </p:cNvGrpSpPr>
                <p:nvPr/>
              </p:nvGrpSpPr>
              <p:grpSpPr bwMode="auto">
                <a:xfrm>
                  <a:off x="3669" y="1384"/>
                  <a:ext cx="523" cy="468"/>
                  <a:chOff x="3562" y="1636"/>
                  <a:chExt cx="497" cy="468"/>
                </a:xfrm>
              </p:grpSpPr>
              <p:sp>
                <p:nvSpPr>
                  <p:cNvPr id="20625" name="Freeform 144"/>
                  <p:cNvSpPr>
                    <a:spLocks/>
                  </p:cNvSpPr>
                  <p:nvPr/>
                </p:nvSpPr>
                <p:spPr bwMode="auto">
                  <a:xfrm>
                    <a:off x="3806" y="1758"/>
                    <a:ext cx="253" cy="346"/>
                  </a:xfrm>
                  <a:custGeom>
                    <a:avLst/>
                    <a:gdLst>
                      <a:gd name="T0" fmla="*/ 127 w 52"/>
                      <a:gd name="T1" fmla="*/ 331 h 71"/>
                      <a:gd name="T2" fmla="*/ 209 w 52"/>
                      <a:gd name="T3" fmla="*/ 327 h 71"/>
                      <a:gd name="T4" fmla="*/ 219 w 52"/>
                      <a:gd name="T5" fmla="*/ 302 h 71"/>
                      <a:gd name="T6" fmla="*/ 219 w 52"/>
                      <a:gd name="T7" fmla="*/ 283 h 71"/>
                      <a:gd name="T8" fmla="*/ 234 w 52"/>
                      <a:gd name="T9" fmla="*/ 268 h 71"/>
                      <a:gd name="T10" fmla="*/ 238 w 52"/>
                      <a:gd name="T11" fmla="*/ 253 h 71"/>
                      <a:gd name="T12" fmla="*/ 243 w 52"/>
                      <a:gd name="T13" fmla="*/ 244 h 71"/>
                      <a:gd name="T14" fmla="*/ 248 w 52"/>
                      <a:gd name="T15" fmla="*/ 249 h 71"/>
                      <a:gd name="T16" fmla="*/ 253 w 52"/>
                      <a:gd name="T17" fmla="*/ 244 h 71"/>
                      <a:gd name="T18" fmla="*/ 253 w 52"/>
                      <a:gd name="T19" fmla="*/ 224 h 71"/>
                      <a:gd name="T20" fmla="*/ 248 w 52"/>
                      <a:gd name="T21" fmla="*/ 205 h 71"/>
                      <a:gd name="T22" fmla="*/ 229 w 52"/>
                      <a:gd name="T23" fmla="*/ 136 h 71"/>
                      <a:gd name="T24" fmla="*/ 204 w 52"/>
                      <a:gd name="T25" fmla="*/ 136 h 71"/>
                      <a:gd name="T26" fmla="*/ 175 w 52"/>
                      <a:gd name="T27" fmla="*/ 175 h 71"/>
                      <a:gd name="T28" fmla="*/ 170 w 52"/>
                      <a:gd name="T29" fmla="*/ 171 h 71"/>
                      <a:gd name="T30" fmla="*/ 161 w 52"/>
                      <a:gd name="T31" fmla="*/ 166 h 71"/>
                      <a:gd name="T32" fmla="*/ 161 w 52"/>
                      <a:gd name="T33" fmla="*/ 146 h 71"/>
                      <a:gd name="T34" fmla="*/ 175 w 52"/>
                      <a:gd name="T35" fmla="*/ 136 h 71"/>
                      <a:gd name="T36" fmla="*/ 175 w 52"/>
                      <a:gd name="T37" fmla="*/ 127 h 71"/>
                      <a:gd name="T38" fmla="*/ 185 w 52"/>
                      <a:gd name="T39" fmla="*/ 117 h 71"/>
                      <a:gd name="T40" fmla="*/ 185 w 52"/>
                      <a:gd name="T41" fmla="*/ 83 h 71"/>
                      <a:gd name="T42" fmla="*/ 180 w 52"/>
                      <a:gd name="T43" fmla="*/ 68 h 71"/>
                      <a:gd name="T44" fmla="*/ 170 w 52"/>
                      <a:gd name="T45" fmla="*/ 58 h 71"/>
                      <a:gd name="T46" fmla="*/ 180 w 52"/>
                      <a:gd name="T47" fmla="*/ 49 h 71"/>
                      <a:gd name="T48" fmla="*/ 175 w 52"/>
                      <a:gd name="T49" fmla="*/ 34 h 71"/>
                      <a:gd name="T50" fmla="*/ 146 w 52"/>
                      <a:gd name="T51" fmla="*/ 19 h 71"/>
                      <a:gd name="T52" fmla="*/ 127 w 52"/>
                      <a:gd name="T53" fmla="*/ 10 h 71"/>
                      <a:gd name="T54" fmla="*/ 102 w 52"/>
                      <a:gd name="T55" fmla="*/ 5 h 71"/>
                      <a:gd name="T56" fmla="*/ 88 w 52"/>
                      <a:gd name="T57" fmla="*/ 5 h 71"/>
                      <a:gd name="T58" fmla="*/ 73 w 52"/>
                      <a:gd name="T59" fmla="*/ 15 h 71"/>
                      <a:gd name="T60" fmla="*/ 73 w 52"/>
                      <a:gd name="T61" fmla="*/ 29 h 71"/>
                      <a:gd name="T62" fmla="*/ 78 w 52"/>
                      <a:gd name="T63" fmla="*/ 34 h 71"/>
                      <a:gd name="T64" fmla="*/ 73 w 52"/>
                      <a:gd name="T65" fmla="*/ 39 h 71"/>
                      <a:gd name="T66" fmla="*/ 63 w 52"/>
                      <a:gd name="T67" fmla="*/ 49 h 71"/>
                      <a:gd name="T68" fmla="*/ 58 w 52"/>
                      <a:gd name="T69" fmla="*/ 63 h 71"/>
                      <a:gd name="T70" fmla="*/ 58 w 52"/>
                      <a:gd name="T71" fmla="*/ 83 h 71"/>
                      <a:gd name="T72" fmla="*/ 49 w 52"/>
                      <a:gd name="T73" fmla="*/ 78 h 71"/>
                      <a:gd name="T74" fmla="*/ 49 w 52"/>
                      <a:gd name="T75" fmla="*/ 63 h 71"/>
                      <a:gd name="T76" fmla="*/ 49 w 52"/>
                      <a:gd name="T77" fmla="*/ 54 h 71"/>
                      <a:gd name="T78" fmla="*/ 39 w 52"/>
                      <a:gd name="T79" fmla="*/ 63 h 71"/>
                      <a:gd name="T80" fmla="*/ 39 w 52"/>
                      <a:gd name="T81" fmla="*/ 78 h 71"/>
                      <a:gd name="T82" fmla="*/ 24 w 52"/>
                      <a:gd name="T83" fmla="*/ 83 h 71"/>
                      <a:gd name="T84" fmla="*/ 19 w 52"/>
                      <a:gd name="T85" fmla="*/ 93 h 71"/>
                      <a:gd name="T86" fmla="*/ 15 w 52"/>
                      <a:gd name="T87" fmla="*/ 112 h 71"/>
                      <a:gd name="T88" fmla="*/ 10 w 52"/>
                      <a:gd name="T89" fmla="*/ 136 h 71"/>
                      <a:gd name="T90" fmla="*/ 5 w 52"/>
                      <a:gd name="T91" fmla="*/ 156 h 71"/>
                      <a:gd name="T92" fmla="*/ 10 w 52"/>
                      <a:gd name="T93" fmla="*/ 180 h 71"/>
                      <a:gd name="T94" fmla="*/ 10 w 52"/>
                      <a:gd name="T95" fmla="*/ 200 h 71"/>
                      <a:gd name="T96" fmla="*/ 29 w 52"/>
                      <a:gd name="T97" fmla="*/ 244 h 71"/>
                      <a:gd name="T98" fmla="*/ 34 w 52"/>
                      <a:gd name="T99" fmla="*/ 268 h 71"/>
                      <a:gd name="T100" fmla="*/ 34 w 52"/>
                      <a:gd name="T101" fmla="*/ 273 h 71"/>
                      <a:gd name="T102" fmla="*/ 29 w 52"/>
                      <a:gd name="T103" fmla="*/ 302 h 71"/>
                      <a:gd name="T104" fmla="*/ 10 w 52"/>
                      <a:gd name="T105" fmla="*/ 336 h 71"/>
                      <a:gd name="T106" fmla="*/ 0 w 52"/>
                      <a:gd name="T107" fmla="*/ 346 h 7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2"/>
                      <a:gd name="T163" fmla="*/ 0 h 71"/>
                      <a:gd name="T164" fmla="*/ 52 w 52"/>
                      <a:gd name="T165" fmla="*/ 71 h 7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2" h="71">
                        <a:moveTo>
                          <a:pt x="0" y="71"/>
                        </a:moveTo>
                        <a:lnTo>
                          <a:pt x="26" y="68"/>
                        </a:lnTo>
                        <a:lnTo>
                          <a:pt x="26" y="69"/>
                        </a:lnTo>
                        <a:lnTo>
                          <a:pt x="43" y="67"/>
                        </a:lnTo>
                        <a:lnTo>
                          <a:pt x="43" y="66"/>
                        </a:lnTo>
                        <a:lnTo>
                          <a:pt x="45" y="62"/>
                        </a:lnTo>
                        <a:lnTo>
                          <a:pt x="45" y="61"/>
                        </a:lnTo>
                        <a:lnTo>
                          <a:pt x="45" y="58"/>
                        </a:lnTo>
                        <a:lnTo>
                          <a:pt x="46" y="56"/>
                        </a:lnTo>
                        <a:lnTo>
                          <a:pt x="48" y="55"/>
                        </a:lnTo>
                        <a:lnTo>
                          <a:pt x="48" y="52"/>
                        </a:lnTo>
                        <a:lnTo>
                          <a:pt x="49" y="52"/>
                        </a:lnTo>
                        <a:lnTo>
                          <a:pt x="49" y="51"/>
                        </a:lnTo>
                        <a:lnTo>
                          <a:pt x="50" y="50"/>
                        </a:lnTo>
                        <a:lnTo>
                          <a:pt x="50" y="51"/>
                        </a:lnTo>
                        <a:lnTo>
                          <a:pt x="51" y="51"/>
                        </a:lnTo>
                        <a:lnTo>
                          <a:pt x="52" y="50"/>
                        </a:lnTo>
                        <a:lnTo>
                          <a:pt x="52" y="49"/>
                        </a:lnTo>
                        <a:lnTo>
                          <a:pt x="52" y="46"/>
                        </a:lnTo>
                        <a:lnTo>
                          <a:pt x="52" y="43"/>
                        </a:lnTo>
                        <a:lnTo>
                          <a:pt x="51" y="42"/>
                        </a:lnTo>
                        <a:lnTo>
                          <a:pt x="51" y="37"/>
                        </a:lnTo>
                        <a:lnTo>
                          <a:pt x="47" y="28"/>
                        </a:lnTo>
                        <a:lnTo>
                          <a:pt x="43" y="27"/>
                        </a:lnTo>
                        <a:lnTo>
                          <a:pt x="42" y="28"/>
                        </a:lnTo>
                        <a:lnTo>
                          <a:pt x="40" y="29"/>
                        </a:lnTo>
                        <a:lnTo>
                          <a:pt x="36" y="36"/>
                        </a:lnTo>
                        <a:lnTo>
                          <a:pt x="35" y="36"/>
                        </a:lnTo>
                        <a:lnTo>
                          <a:pt x="35" y="35"/>
                        </a:lnTo>
                        <a:lnTo>
                          <a:pt x="33" y="35"/>
                        </a:lnTo>
                        <a:lnTo>
                          <a:pt x="33" y="34"/>
                        </a:lnTo>
                        <a:lnTo>
                          <a:pt x="32" y="33"/>
                        </a:lnTo>
                        <a:lnTo>
                          <a:pt x="33" y="30"/>
                        </a:lnTo>
                        <a:lnTo>
                          <a:pt x="33" y="29"/>
                        </a:lnTo>
                        <a:lnTo>
                          <a:pt x="36" y="28"/>
                        </a:lnTo>
                        <a:lnTo>
                          <a:pt x="36" y="26"/>
                        </a:lnTo>
                        <a:lnTo>
                          <a:pt x="37" y="24"/>
                        </a:lnTo>
                        <a:lnTo>
                          <a:pt x="38" y="24"/>
                        </a:lnTo>
                        <a:lnTo>
                          <a:pt x="38" y="22"/>
                        </a:lnTo>
                        <a:lnTo>
                          <a:pt x="38" y="17"/>
                        </a:lnTo>
                        <a:lnTo>
                          <a:pt x="38" y="15"/>
                        </a:lnTo>
                        <a:lnTo>
                          <a:pt x="37" y="14"/>
                        </a:lnTo>
                        <a:lnTo>
                          <a:pt x="36" y="12"/>
                        </a:lnTo>
                        <a:lnTo>
                          <a:pt x="35" y="12"/>
                        </a:lnTo>
                        <a:lnTo>
                          <a:pt x="36" y="11"/>
                        </a:lnTo>
                        <a:lnTo>
                          <a:pt x="37" y="10"/>
                        </a:lnTo>
                        <a:lnTo>
                          <a:pt x="36" y="7"/>
                        </a:lnTo>
                        <a:lnTo>
                          <a:pt x="34" y="6"/>
                        </a:lnTo>
                        <a:lnTo>
                          <a:pt x="30" y="4"/>
                        </a:lnTo>
                        <a:lnTo>
                          <a:pt x="27" y="3"/>
                        </a:lnTo>
                        <a:lnTo>
                          <a:pt x="26" y="2"/>
                        </a:lnTo>
                        <a:lnTo>
                          <a:pt x="23" y="2"/>
                        </a:lnTo>
                        <a:lnTo>
                          <a:pt x="21" y="1"/>
                        </a:lnTo>
                        <a:lnTo>
                          <a:pt x="19" y="0"/>
                        </a:lnTo>
                        <a:lnTo>
                          <a:pt x="18" y="1"/>
                        </a:lnTo>
                        <a:lnTo>
                          <a:pt x="17" y="1"/>
                        </a:lnTo>
                        <a:lnTo>
                          <a:pt x="15" y="3"/>
                        </a:lnTo>
                        <a:lnTo>
                          <a:pt x="15" y="5"/>
                        </a:lnTo>
                        <a:lnTo>
                          <a:pt x="15" y="6"/>
                        </a:lnTo>
                        <a:lnTo>
                          <a:pt x="16" y="6"/>
                        </a:lnTo>
                        <a:lnTo>
                          <a:pt x="16" y="7"/>
                        </a:lnTo>
                        <a:lnTo>
                          <a:pt x="15" y="8"/>
                        </a:lnTo>
                        <a:lnTo>
                          <a:pt x="14" y="8"/>
                        </a:lnTo>
                        <a:lnTo>
                          <a:pt x="13" y="10"/>
                        </a:lnTo>
                        <a:lnTo>
                          <a:pt x="12" y="11"/>
                        </a:lnTo>
                        <a:lnTo>
                          <a:pt x="12" y="13"/>
                        </a:lnTo>
                        <a:lnTo>
                          <a:pt x="13" y="15"/>
                        </a:lnTo>
                        <a:lnTo>
                          <a:pt x="12" y="17"/>
                        </a:lnTo>
                        <a:lnTo>
                          <a:pt x="10" y="18"/>
                        </a:lnTo>
                        <a:lnTo>
                          <a:pt x="10" y="16"/>
                        </a:lnTo>
                        <a:lnTo>
                          <a:pt x="10" y="14"/>
                        </a:lnTo>
                        <a:lnTo>
                          <a:pt x="10" y="13"/>
                        </a:lnTo>
                        <a:lnTo>
                          <a:pt x="10" y="12"/>
                        </a:lnTo>
                        <a:lnTo>
                          <a:pt x="10" y="11"/>
                        </a:lnTo>
                        <a:lnTo>
                          <a:pt x="9" y="12"/>
                        </a:lnTo>
                        <a:lnTo>
                          <a:pt x="8" y="13"/>
                        </a:lnTo>
                        <a:lnTo>
                          <a:pt x="8" y="15"/>
                        </a:lnTo>
                        <a:lnTo>
                          <a:pt x="8" y="16"/>
                        </a:lnTo>
                        <a:lnTo>
                          <a:pt x="7" y="16"/>
                        </a:lnTo>
                        <a:lnTo>
                          <a:pt x="5" y="17"/>
                        </a:lnTo>
                        <a:lnTo>
                          <a:pt x="5" y="18"/>
                        </a:lnTo>
                        <a:lnTo>
                          <a:pt x="4" y="19"/>
                        </a:lnTo>
                        <a:lnTo>
                          <a:pt x="3" y="21"/>
                        </a:lnTo>
                        <a:lnTo>
                          <a:pt x="3" y="23"/>
                        </a:lnTo>
                        <a:lnTo>
                          <a:pt x="3" y="26"/>
                        </a:lnTo>
                        <a:lnTo>
                          <a:pt x="2" y="28"/>
                        </a:lnTo>
                        <a:lnTo>
                          <a:pt x="1" y="31"/>
                        </a:lnTo>
                        <a:lnTo>
                          <a:pt x="1" y="32"/>
                        </a:lnTo>
                        <a:lnTo>
                          <a:pt x="1" y="33"/>
                        </a:lnTo>
                        <a:lnTo>
                          <a:pt x="2" y="37"/>
                        </a:lnTo>
                        <a:lnTo>
                          <a:pt x="1" y="39"/>
                        </a:lnTo>
                        <a:lnTo>
                          <a:pt x="2" y="41"/>
                        </a:lnTo>
                        <a:lnTo>
                          <a:pt x="5" y="46"/>
                        </a:lnTo>
                        <a:lnTo>
                          <a:pt x="6" y="50"/>
                        </a:lnTo>
                        <a:lnTo>
                          <a:pt x="6" y="54"/>
                        </a:lnTo>
                        <a:lnTo>
                          <a:pt x="7" y="55"/>
                        </a:lnTo>
                        <a:lnTo>
                          <a:pt x="7" y="56"/>
                        </a:lnTo>
                        <a:lnTo>
                          <a:pt x="6" y="59"/>
                        </a:lnTo>
                        <a:lnTo>
                          <a:pt x="6" y="62"/>
                        </a:lnTo>
                        <a:lnTo>
                          <a:pt x="5" y="64"/>
                        </a:lnTo>
                        <a:lnTo>
                          <a:pt x="2" y="69"/>
                        </a:lnTo>
                        <a:lnTo>
                          <a:pt x="1" y="71"/>
                        </a:lnTo>
                        <a:lnTo>
                          <a:pt x="0" y="71"/>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26" name="Freeform 145"/>
                  <p:cNvSpPr>
                    <a:spLocks/>
                  </p:cNvSpPr>
                  <p:nvPr/>
                </p:nvSpPr>
                <p:spPr bwMode="auto">
                  <a:xfrm>
                    <a:off x="3562" y="1636"/>
                    <a:ext cx="405" cy="200"/>
                  </a:xfrm>
                  <a:custGeom>
                    <a:avLst/>
                    <a:gdLst>
                      <a:gd name="T0" fmla="*/ 20 w 83"/>
                      <a:gd name="T1" fmla="*/ 78 h 41"/>
                      <a:gd name="T2" fmla="*/ 39 w 83"/>
                      <a:gd name="T3" fmla="*/ 63 h 41"/>
                      <a:gd name="T4" fmla="*/ 98 w 83"/>
                      <a:gd name="T5" fmla="*/ 29 h 41"/>
                      <a:gd name="T6" fmla="*/ 127 w 83"/>
                      <a:gd name="T7" fmla="*/ 5 h 41"/>
                      <a:gd name="T8" fmla="*/ 151 w 83"/>
                      <a:gd name="T9" fmla="*/ 5 h 41"/>
                      <a:gd name="T10" fmla="*/ 137 w 83"/>
                      <a:gd name="T11" fmla="*/ 20 h 41"/>
                      <a:gd name="T12" fmla="*/ 112 w 83"/>
                      <a:gd name="T13" fmla="*/ 44 h 41"/>
                      <a:gd name="T14" fmla="*/ 112 w 83"/>
                      <a:gd name="T15" fmla="*/ 59 h 41"/>
                      <a:gd name="T16" fmla="*/ 137 w 83"/>
                      <a:gd name="T17" fmla="*/ 49 h 41"/>
                      <a:gd name="T18" fmla="*/ 190 w 83"/>
                      <a:gd name="T19" fmla="*/ 73 h 41"/>
                      <a:gd name="T20" fmla="*/ 210 w 83"/>
                      <a:gd name="T21" fmla="*/ 78 h 41"/>
                      <a:gd name="T22" fmla="*/ 215 w 83"/>
                      <a:gd name="T23" fmla="*/ 83 h 41"/>
                      <a:gd name="T24" fmla="*/ 239 w 83"/>
                      <a:gd name="T25" fmla="*/ 63 h 41"/>
                      <a:gd name="T26" fmla="*/ 312 w 83"/>
                      <a:gd name="T27" fmla="*/ 39 h 41"/>
                      <a:gd name="T28" fmla="*/ 307 w 83"/>
                      <a:gd name="T29" fmla="*/ 54 h 41"/>
                      <a:gd name="T30" fmla="*/ 322 w 83"/>
                      <a:gd name="T31" fmla="*/ 68 h 41"/>
                      <a:gd name="T32" fmla="*/ 351 w 83"/>
                      <a:gd name="T33" fmla="*/ 63 h 41"/>
                      <a:gd name="T34" fmla="*/ 371 w 83"/>
                      <a:gd name="T35" fmla="*/ 88 h 41"/>
                      <a:gd name="T36" fmla="*/ 400 w 83"/>
                      <a:gd name="T37" fmla="*/ 93 h 41"/>
                      <a:gd name="T38" fmla="*/ 400 w 83"/>
                      <a:gd name="T39" fmla="*/ 102 h 41"/>
                      <a:gd name="T40" fmla="*/ 385 w 83"/>
                      <a:gd name="T41" fmla="*/ 102 h 41"/>
                      <a:gd name="T42" fmla="*/ 366 w 83"/>
                      <a:gd name="T43" fmla="*/ 102 h 41"/>
                      <a:gd name="T44" fmla="*/ 337 w 83"/>
                      <a:gd name="T45" fmla="*/ 102 h 41"/>
                      <a:gd name="T46" fmla="*/ 337 w 83"/>
                      <a:gd name="T47" fmla="*/ 117 h 41"/>
                      <a:gd name="T48" fmla="*/ 303 w 83"/>
                      <a:gd name="T49" fmla="*/ 102 h 41"/>
                      <a:gd name="T50" fmla="*/ 278 w 83"/>
                      <a:gd name="T51" fmla="*/ 112 h 41"/>
                      <a:gd name="T52" fmla="*/ 268 w 83"/>
                      <a:gd name="T53" fmla="*/ 122 h 41"/>
                      <a:gd name="T54" fmla="*/ 244 w 83"/>
                      <a:gd name="T55" fmla="*/ 122 h 41"/>
                      <a:gd name="T56" fmla="*/ 224 w 83"/>
                      <a:gd name="T57" fmla="*/ 146 h 41"/>
                      <a:gd name="T58" fmla="*/ 229 w 83"/>
                      <a:gd name="T59" fmla="*/ 137 h 41"/>
                      <a:gd name="T60" fmla="*/ 215 w 83"/>
                      <a:gd name="T61" fmla="*/ 137 h 41"/>
                      <a:gd name="T62" fmla="*/ 205 w 83"/>
                      <a:gd name="T63" fmla="*/ 132 h 41"/>
                      <a:gd name="T64" fmla="*/ 195 w 83"/>
                      <a:gd name="T65" fmla="*/ 156 h 41"/>
                      <a:gd name="T66" fmla="*/ 176 w 83"/>
                      <a:gd name="T67" fmla="*/ 185 h 41"/>
                      <a:gd name="T68" fmla="*/ 166 w 83"/>
                      <a:gd name="T69" fmla="*/ 190 h 41"/>
                      <a:gd name="T70" fmla="*/ 171 w 83"/>
                      <a:gd name="T71" fmla="*/ 176 h 41"/>
                      <a:gd name="T72" fmla="*/ 156 w 83"/>
                      <a:gd name="T73" fmla="*/ 176 h 41"/>
                      <a:gd name="T74" fmla="*/ 146 w 83"/>
                      <a:gd name="T75" fmla="*/ 141 h 41"/>
                      <a:gd name="T76" fmla="*/ 142 w 83"/>
                      <a:gd name="T77" fmla="*/ 137 h 41"/>
                      <a:gd name="T78" fmla="*/ 112 w 83"/>
                      <a:gd name="T79" fmla="*/ 127 h 41"/>
                      <a:gd name="T80" fmla="*/ 107 w 83"/>
                      <a:gd name="T81" fmla="*/ 127 h 41"/>
                      <a:gd name="T82" fmla="*/ 78 w 83"/>
                      <a:gd name="T83" fmla="*/ 117 h 41"/>
                      <a:gd name="T84" fmla="*/ 20 w 83"/>
                      <a:gd name="T85" fmla="*/ 93 h 41"/>
                      <a:gd name="T86" fmla="*/ 0 w 83"/>
                      <a:gd name="T87" fmla="*/ 83 h 4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3"/>
                      <a:gd name="T133" fmla="*/ 0 h 41"/>
                      <a:gd name="T134" fmla="*/ 83 w 83"/>
                      <a:gd name="T135" fmla="*/ 41 h 4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3" h="41">
                        <a:moveTo>
                          <a:pt x="0" y="17"/>
                        </a:moveTo>
                        <a:lnTo>
                          <a:pt x="3" y="17"/>
                        </a:lnTo>
                        <a:lnTo>
                          <a:pt x="4" y="16"/>
                        </a:lnTo>
                        <a:lnTo>
                          <a:pt x="7" y="14"/>
                        </a:lnTo>
                        <a:lnTo>
                          <a:pt x="7" y="13"/>
                        </a:lnTo>
                        <a:lnTo>
                          <a:pt x="8" y="13"/>
                        </a:lnTo>
                        <a:lnTo>
                          <a:pt x="13" y="11"/>
                        </a:lnTo>
                        <a:lnTo>
                          <a:pt x="16" y="10"/>
                        </a:lnTo>
                        <a:lnTo>
                          <a:pt x="20" y="6"/>
                        </a:lnTo>
                        <a:lnTo>
                          <a:pt x="21" y="5"/>
                        </a:lnTo>
                        <a:lnTo>
                          <a:pt x="24" y="2"/>
                        </a:lnTo>
                        <a:lnTo>
                          <a:pt x="26" y="1"/>
                        </a:lnTo>
                        <a:lnTo>
                          <a:pt x="30" y="0"/>
                        </a:lnTo>
                        <a:lnTo>
                          <a:pt x="31" y="1"/>
                        </a:lnTo>
                        <a:lnTo>
                          <a:pt x="29" y="2"/>
                        </a:lnTo>
                        <a:lnTo>
                          <a:pt x="28" y="2"/>
                        </a:lnTo>
                        <a:lnTo>
                          <a:pt x="28" y="4"/>
                        </a:lnTo>
                        <a:lnTo>
                          <a:pt x="25" y="7"/>
                        </a:lnTo>
                        <a:lnTo>
                          <a:pt x="24" y="8"/>
                        </a:lnTo>
                        <a:lnTo>
                          <a:pt x="23" y="9"/>
                        </a:lnTo>
                        <a:lnTo>
                          <a:pt x="23" y="11"/>
                        </a:lnTo>
                        <a:lnTo>
                          <a:pt x="23" y="13"/>
                        </a:lnTo>
                        <a:lnTo>
                          <a:pt x="23" y="12"/>
                        </a:lnTo>
                        <a:lnTo>
                          <a:pt x="26" y="10"/>
                        </a:lnTo>
                        <a:lnTo>
                          <a:pt x="27" y="10"/>
                        </a:lnTo>
                        <a:lnTo>
                          <a:pt x="28" y="10"/>
                        </a:lnTo>
                        <a:lnTo>
                          <a:pt x="33" y="12"/>
                        </a:lnTo>
                        <a:lnTo>
                          <a:pt x="36" y="16"/>
                        </a:lnTo>
                        <a:lnTo>
                          <a:pt x="39" y="15"/>
                        </a:lnTo>
                        <a:lnTo>
                          <a:pt x="41" y="16"/>
                        </a:lnTo>
                        <a:lnTo>
                          <a:pt x="42" y="16"/>
                        </a:lnTo>
                        <a:lnTo>
                          <a:pt x="43" y="16"/>
                        </a:lnTo>
                        <a:lnTo>
                          <a:pt x="44" y="17"/>
                        </a:lnTo>
                        <a:lnTo>
                          <a:pt x="45" y="17"/>
                        </a:lnTo>
                        <a:lnTo>
                          <a:pt x="46" y="15"/>
                        </a:lnTo>
                        <a:lnTo>
                          <a:pt x="49" y="13"/>
                        </a:lnTo>
                        <a:lnTo>
                          <a:pt x="59" y="10"/>
                        </a:lnTo>
                        <a:lnTo>
                          <a:pt x="62" y="9"/>
                        </a:lnTo>
                        <a:lnTo>
                          <a:pt x="64" y="8"/>
                        </a:lnTo>
                        <a:lnTo>
                          <a:pt x="64" y="9"/>
                        </a:lnTo>
                        <a:lnTo>
                          <a:pt x="63" y="10"/>
                        </a:lnTo>
                        <a:lnTo>
                          <a:pt x="63" y="11"/>
                        </a:lnTo>
                        <a:lnTo>
                          <a:pt x="65" y="14"/>
                        </a:lnTo>
                        <a:lnTo>
                          <a:pt x="66" y="14"/>
                        </a:lnTo>
                        <a:lnTo>
                          <a:pt x="68" y="14"/>
                        </a:lnTo>
                        <a:lnTo>
                          <a:pt x="69" y="14"/>
                        </a:lnTo>
                        <a:lnTo>
                          <a:pt x="72" y="13"/>
                        </a:lnTo>
                        <a:lnTo>
                          <a:pt x="73" y="14"/>
                        </a:lnTo>
                        <a:lnTo>
                          <a:pt x="75" y="17"/>
                        </a:lnTo>
                        <a:lnTo>
                          <a:pt x="76" y="18"/>
                        </a:lnTo>
                        <a:lnTo>
                          <a:pt x="79" y="19"/>
                        </a:lnTo>
                        <a:lnTo>
                          <a:pt x="81" y="18"/>
                        </a:lnTo>
                        <a:lnTo>
                          <a:pt x="82" y="19"/>
                        </a:lnTo>
                        <a:lnTo>
                          <a:pt x="83" y="19"/>
                        </a:lnTo>
                        <a:lnTo>
                          <a:pt x="83" y="20"/>
                        </a:lnTo>
                        <a:lnTo>
                          <a:pt x="82" y="21"/>
                        </a:lnTo>
                        <a:lnTo>
                          <a:pt x="80" y="21"/>
                        </a:lnTo>
                        <a:lnTo>
                          <a:pt x="79" y="21"/>
                        </a:lnTo>
                        <a:lnTo>
                          <a:pt x="78" y="21"/>
                        </a:lnTo>
                        <a:lnTo>
                          <a:pt x="76" y="21"/>
                        </a:lnTo>
                        <a:lnTo>
                          <a:pt x="75" y="21"/>
                        </a:lnTo>
                        <a:lnTo>
                          <a:pt x="74" y="21"/>
                        </a:lnTo>
                        <a:lnTo>
                          <a:pt x="71" y="22"/>
                        </a:lnTo>
                        <a:lnTo>
                          <a:pt x="69" y="21"/>
                        </a:lnTo>
                        <a:lnTo>
                          <a:pt x="69" y="22"/>
                        </a:lnTo>
                        <a:lnTo>
                          <a:pt x="69" y="23"/>
                        </a:lnTo>
                        <a:lnTo>
                          <a:pt x="69" y="24"/>
                        </a:lnTo>
                        <a:lnTo>
                          <a:pt x="68" y="23"/>
                        </a:lnTo>
                        <a:lnTo>
                          <a:pt x="66" y="22"/>
                        </a:lnTo>
                        <a:lnTo>
                          <a:pt x="62" y="21"/>
                        </a:lnTo>
                        <a:lnTo>
                          <a:pt x="61" y="22"/>
                        </a:lnTo>
                        <a:lnTo>
                          <a:pt x="60" y="21"/>
                        </a:lnTo>
                        <a:lnTo>
                          <a:pt x="57" y="23"/>
                        </a:lnTo>
                        <a:lnTo>
                          <a:pt x="56" y="23"/>
                        </a:lnTo>
                        <a:lnTo>
                          <a:pt x="55" y="24"/>
                        </a:lnTo>
                        <a:lnTo>
                          <a:pt x="55" y="25"/>
                        </a:lnTo>
                        <a:lnTo>
                          <a:pt x="54" y="25"/>
                        </a:lnTo>
                        <a:lnTo>
                          <a:pt x="52" y="24"/>
                        </a:lnTo>
                        <a:lnTo>
                          <a:pt x="50" y="25"/>
                        </a:lnTo>
                        <a:lnTo>
                          <a:pt x="50" y="26"/>
                        </a:lnTo>
                        <a:lnTo>
                          <a:pt x="50" y="27"/>
                        </a:lnTo>
                        <a:lnTo>
                          <a:pt x="46" y="30"/>
                        </a:lnTo>
                        <a:lnTo>
                          <a:pt x="45" y="30"/>
                        </a:lnTo>
                        <a:lnTo>
                          <a:pt x="47" y="28"/>
                        </a:lnTo>
                        <a:lnTo>
                          <a:pt x="47" y="27"/>
                        </a:lnTo>
                        <a:lnTo>
                          <a:pt x="45" y="27"/>
                        </a:lnTo>
                        <a:lnTo>
                          <a:pt x="44" y="28"/>
                        </a:lnTo>
                        <a:lnTo>
                          <a:pt x="43" y="29"/>
                        </a:lnTo>
                        <a:lnTo>
                          <a:pt x="42" y="28"/>
                        </a:lnTo>
                        <a:lnTo>
                          <a:pt x="42" y="27"/>
                        </a:lnTo>
                        <a:lnTo>
                          <a:pt x="41" y="27"/>
                        </a:lnTo>
                        <a:lnTo>
                          <a:pt x="41" y="29"/>
                        </a:lnTo>
                        <a:lnTo>
                          <a:pt x="40" y="32"/>
                        </a:lnTo>
                        <a:lnTo>
                          <a:pt x="39" y="34"/>
                        </a:lnTo>
                        <a:lnTo>
                          <a:pt x="38" y="36"/>
                        </a:lnTo>
                        <a:lnTo>
                          <a:pt x="36" y="38"/>
                        </a:lnTo>
                        <a:lnTo>
                          <a:pt x="36" y="40"/>
                        </a:lnTo>
                        <a:lnTo>
                          <a:pt x="36" y="41"/>
                        </a:lnTo>
                        <a:lnTo>
                          <a:pt x="34" y="39"/>
                        </a:lnTo>
                        <a:lnTo>
                          <a:pt x="34" y="38"/>
                        </a:lnTo>
                        <a:lnTo>
                          <a:pt x="34" y="37"/>
                        </a:lnTo>
                        <a:lnTo>
                          <a:pt x="35" y="36"/>
                        </a:lnTo>
                        <a:lnTo>
                          <a:pt x="34" y="36"/>
                        </a:lnTo>
                        <a:lnTo>
                          <a:pt x="32" y="36"/>
                        </a:lnTo>
                        <a:lnTo>
                          <a:pt x="33" y="32"/>
                        </a:lnTo>
                        <a:lnTo>
                          <a:pt x="32" y="30"/>
                        </a:lnTo>
                        <a:lnTo>
                          <a:pt x="30" y="29"/>
                        </a:lnTo>
                        <a:lnTo>
                          <a:pt x="28" y="29"/>
                        </a:lnTo>
                        <a:lnTo>
                          <a:pt x="28" y="28"/>
                        </a:lnTo>
                        <a:lnTo>
                          <a:pt x="29" y="28"/>
                        </a:lnTo>
                        <a:lnTo>
                          <a:pt x="28" y="27"/>
                        </a:lnTo>
                        <a:lnTo>
                          <a:pt x="26" y="26"/>
                        </a:lnTo>
                        <a:lnTo>
                          <a:pt x="23" y="26"/>
                        </a:lnTo>
                        <a:lnTo>
                          <a:pt x="22" y="26"/>
                        </a:lnTo>
                        <a:lnTo>
                          <a:pt x="20" y="26"/>
                        </a:lnTo>
                        <a:lnTo>
                          <a:pt x="18" y="24"/>
                        </a:lnTo>
                        <a:lnTo>
                          <a:pt x="16" y="24"/>
                        </a:lnTo>
                        <a:lnTo>
                          <a:pt x="5" y="22"/>
                        </a:lnTo>
                        <a:lnTo>
                          <a:pt x="4" y="21"/>
                        </a:lnTo>
                        <a:lnTo>
                          <a:pt x="4" y="19"/>
                        </a:lnTo>
                        <a:lnTo>
                          <a:pt x="3" y="19"/>
                        </a:lnTo>
                        <a:lnTo>
                          <a:pt x="1" y="18"/>
                        </a:lnTo>
                        <a:lnTo>
                          <a:pt x="0" y="17"/>
                        </a:lnTo>
                        <a:close/>
                      </a:path>
                    </a:pathLst>
                  </a:custGeom>
                  <a:solidFill>
                    <a:srgbClr val="FFCE85"/>
                  </a:solidFill>
                  <a:ln w="12700" cmpd="sng">
                    <a:solidFill>
                      <a:schemeClr val="tx1"/>
                    </a:solidFill>
                    <a:prstDash val="solid"/>
                    <a:round/>
                    <a:headEnd/>
                    <a:tailEnd/>
                  </a:ln>
                </p:spPr>
                <p:txBody>
                  <a:bodyPr/>
                  <a:lstStyle/>
                  <a:p>
                    <a:endParaRPr lang="en-US"/>
                  </a:p>
                </p:txBody>
              </p:sp>
            </p:grpSp>
            <p:sp>
              <p:nvSpPr>
                <p:cNvPr id="20623" name="Freeform 146"/>
                <p:cNvSpPr>
                  <a:spLocks/>
                </p:cNvSpPr>
                <p:nvPr/>
              </p:nvSpPr>
              <p:spPr bwMode="auto">
                <a:xfrm>
                  <a:off x="3665" y="2423"/>
                  <a:ext cx="240" cy="405"/>
                </a:xfrm>
                <a:custGeom>
                  <a:avLst/>
                  <a:gdLst>
                    <a:gd name="T0" fmla="*/ 225 w 47"/>
                    <a:gd name="T1" fmla="*/ 0 h 83"/>
                    <a:gd name="T2" fmla="*/ 77 w 47"/>
                    <a:gd name="T3" fmla="*/ 10 h 83"/>
                    <a:gd name="T4" fmla="*/ 77 w 47"/>
                    <a:gd name="T5" fmla="*/ 15 h 83"/>
                    <a:gd name="T6" fmla="*/ 61 w 47"/>
                    <a:gd name="T7" fmla="*/ 24 h 83"/>
                    <a:gd name="T8" fmla="*/ 61 w 47"/>
                    <a:gd name="T9" fmla="*/ 39 h 83"/>
                    <a:gd name="T10" fmla="*/ 61 w 47"/>
                    <a:gd name="T11" fmla="*/ 54 h 83"/>
                    <a:gd name="T12" fmla="*/ 56 w 47"/>
                    <a:gd name="T13" fmla="*/ 59 h 83"/>
                    <a:gd name="T14" fmla="*/ 46 w 47"/>
                    <a:gd name="T15" fmla="*/ 68 h 83"/>
                    <a:gd name="T16" fmla="*/ 36 w 47"/>
                    <a:gd name="T17" fmla="*/ 78 h 83"/>
                    <a:gd name="T18" fmla="*/ 31 w 47"/>
                    <a:gd name="T19" fmla="*/ 83 h 83"/>
                    <a:gd name="T20" fmla="*/ 31 w 47"/>
                    <a:gd name="T21" fmla="*/ 93 h 83"/>
                    <a:gd name="T22" fmla="*/ 26 w 47"/>
                    <a:gd name="T23" fmla="*/ 102 h 83"/>
                    <a:gd name="T24" fmla="*/ 26 w 47"/>
                    <a:gd name="T25" fmla="*/ 107 h 83"/>
                    <a:gd name="T26" fmla="*/ 20 w 47"/>
                    <a:gd name="T27" fmla="*/ 122 h 83"/>
                    <a:gd name="T28" fmla="*/ 15 w 47"/>
                    <a:gd name="T29" fmla="*/ 132 h 83"/>
                    <a:gd name="T30" fmla="*/ 20 w 47"/>
                    <a:gd name="T31" fmla="*/ 146 h 83"/>
                    <a:gd name="T32" fmla="*/ 26 w 47"/>
                    <a:gd name="T33" fmla="*/ 151 h 83"/>
                    <a:gd name="T34" fmla="*/ 26 w 47"/>
                    <a:gd name="T35" fmla="*/ 161 h 83"/>
                    <a:gd name="T36" fmla="*/ 26 w 47"/>
                    <a:gd name="T37" fmla="*/ 161 h 83"/>
                    <a:gd name="T38" fmla="*/ 26 w 47"/>
                    <a:gd name="T39" fmla="*/ 166 h 83"/>
                    <a:gd name="T40" fmla="*/ 26 w 47"/>
                    <a:gd name="T41" fmla="*/ 166 h 83"/>
                    <a:gd name="T42" fmla="*/ 20 w 47"/>
                    <a:gd name="T43" fmla="*/ 176 h 83"/>
                    <a:gd name="T44" fmla="*/ 26 w 47"/>
                    <a:gd name="T45" fmla="*/ 181 h 83"/>
                    <a:gd name="T46" fmla="*/ 20 w 47"/>
                    <a:gd name="T47" fmla="*/ 185 h 83"/>
                    <a:gd name="T48" fmla="*/ 31 w 47"/>
                    <a:gd name="T49" fmla="*/ 205 h 83"/>
                    <a:gd name="T50" fmla="*/ 31 w 47"/>
                    <a:gd name="T51" fmla="*/ 220 h 83"/>
                    <a:gd name="T52" fmla="*/ 36 w 47"/>
                    <a:gd name="T53" fmla="*/ 229 h 83"/>
                    <a:gd name="T54" fmla="*/ 41 w 47"/>
                    <a:gd name="T55" fmla="*/ 234 h 83"/>
                    <a:gd name="T56" fmla="*/ 41 w 47"/>
                    <a:gd name="T57" fmla="*/ 239 h 83"/>
                    <a:gd name="T58" fmla="*/ 31 w 47"/>
                    <a:gd name="T59" fmla="*/ 244 h 83"/>
                    <a:gd name="T60" fmla="*/ 31 w 47"/>
                    <a:gd name="T61" fmla="*/ 249 h 83"/>
                    <a:gd name="T62" fmla="*/ 26 w 47"/>
                    <a:gd name="T63" fmla="*/ 263 h 83"/>
                    <a:gd name="T64" fmla="*/ 15 w 47"/>
                    <a:gd name="T65" fmla="*/ 288 h 83"/>
                    <a:gd name="T66" fmla="*/ 0 w 47"/>
                    <a:gd name="T67" fmla="*/ 322 h 83"/>
                    <a:gd name="T68" fmla="*/ 0 w 47"/>
                    <a:gd name="T69" fmla="*/ 346 h 83"/>
                    <a:gd name="T70" fmla="*/ 138 w 47"/>
                    <a:gd name="T71" fmla="*/ 342 h 83"/>
                    <a:gd name="T72" fmla="*/ 138 w 47"/>
                    <a:gd name="T73" fmla="*/ 346 h 83"/>
                    <a:gd name="T74" fmla="*/ 133 w 47"/>
                    <a:gd name="T75" fmla="*/ 356 h 83"/>
                    <a:gd name="T76" fmla="*/ 138 w 47"/>
                    <a:gd name="T77" fmla="*/ 376 h 83"/>
                    <a:gd name="T78" fmla="*/ 148 w 47"/>
                    <a:gd name="T79" fmla="*/ 390 h 83"/>
                    <a:gd name="T80" fmla="*/ 153 w 47"/>
                    <a:gd name="T81" fmla="*/ 405 h 83"/>
                    <a:gd name="T82" fmla="*/ 163 w 47"/>
                    <a:gd name="T83" fmla="*/ 405 h 83"/>
                    <a:gd name="T84" fmla="*/ 179 w 47"/>
                    <a:gd name="T85" fmla="*/ 395 h 83"/>
                    <a:gd name="T86" fmla="*/ 209 w 47"/>
                    <a:gd name="T87" fmla="*/ 385 h 83"/>
                    <a:gd name="T88" fmla="*/ 220 w 47"/>
                    <a:gd name="T89" fmla="*/ 385 h 83"/>
                    <a:gd name="T90" fmla="*/ 230 w 47"/>
                    <a:gd name="T91" fmla="*/ 381 h 83"/>
                    <a:gd name="T92" fmla="*/ 235 w 47"/>
                    <a:gd name="T93" fmla="*/ 385 h 83"/>
                    <a:gd name="T94" fmla="*/ 240 w 47"/>
                    <a:gd name="T95" fmla="*/ 390 h 83"/>
                    <a:gd name="T96" fmla="*/ 240 w 47"/>
                    <a:gd name="T97" fmla="*/ 385 h 83"/>
                    <a:gd name="T98" fmla="*/ 225 w 47"/>
                    <a:gd name="T99" fmla="*/ 263 h 83"/>
                    <a:gd name="T100" fmla="*/ 225 w 47"/>
                    <a:gd name="T101" fmla="*/ 254 h 83"/>
                    <a:gd name="T102" fmla="*/ 230 w 47"/>
                    <a:gd name="T103" fmla="*/ 10 h 83"/>
                    <a:gd name="T104" fmla="*/ 225 w 47"/>
                    <a:gd name="T105" fmla="*/ 0 h 83"/>
                    <a:gd name="T106" fmla="*/ 225 w 47"/>
                    <a:gd name="T107" fmla="*/ 0 h 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83"/>
                    <a:gd name="T164" fmla="*/ 47 w 47"/>
                    <a:gd name="T165" fmla="*/ 83 h 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83">
                      <a:moveTo>
                        <a:pt x="44" y="0"/>
                      </a:moveTo>
                      <a:lnTo>
                        <a:pt x="15" y="2"/>
                      </a:lnTo>
                      <a:lnTo>
                        <a:pt x="15" y="3"/>
                      </a:lnTo>
                      <a:lnTo>
                        <a:pt x="12" y="5"/>
                      </a:lnTo>
                      <a:lnTo>
                        <a:pt x="12" y="8"/>
                      </a:lnTo>
                      <a:lnTo>
                        <a:pt x="12" y="11"/>
                      </a:lnTo>
                      <a:lnTo>
                        <a:pt x="11" y="12"/>
                      </a:lnTo>
                      <a:lnTo>
                        <a:pt x="9" y="14"/>
                      </a:lnTo>
                      <a:lnTo>
                        <a:pt x="7" y="16"/>
                      </a:lnTo>
                      <a:lnTo>
                        <a:pt x="6" y="17"/>
                      </a:lnTo>
                      <a:lnTo>
                        <a:pt x="6" y="19"/>
                      </a:lnTo>
                      <a:lnTo>
                        <a:pt x="5" y="21"/>
                      </a:lnTo>
                      <a:lnTo>
                        <a:pt x="5" y="22"/>
                      </a:lnTo>
                      <a:lnTo>
                        <a:pt x="4" y="25"/>
                      </a:lnTo>
                      <a:lnTo>
                        <a:pt x="3" y="27"/>
                      </a:lnTo>
                      <a:lnTo>
                        <a:pt x="4" y="30"/>
                      </a:lnTo>
                      <a:lnTo>
                        <a:pt x="5" y="31"/>
                      </a:lnTo>
                      <a:lnTo>
                        <a:pt x="5" y="33"/>
                      </a:lnTo>
                      <a:lnTo>
                        <a:pt x="5" y="34"/>
                      </a:lnTo>
                      <a:lnTo>
                        <a:pt x="4" y="36"/>
                      </a:lnTo>
                      <a:lnTo>
                        <a:pt x="5" y="37"/>
                      </a:lnTo>
                      <a:lnTo>
                        <a:pt x="4" y="38"/>
                      </a:lnTo>
                      <a:lnTo>
                        <a:pt x="6" y="42"/>
                      </a:lnTo>
                      <a:lnTo>
                        <a:pt x="6" y="45"/>
                      </a:lnTo>
                      <a:lnTo>
                        <a:pt x="7" y="47"/>
                      </a:lnTo>
                      <a:lnTo>
                        <a:pt x="8" y="48"/>
                      </a:lnTo>
                      <a:lnTo>
                        <a:pt x="8" y="49"/>
                      </a:lnTo>
                      <a:lnTo>
                        <a:pt x="6" y="50"/>
                      </a:lnTo>
                      <a:lnTo>
                        <a:pt x="6" y="51"/>
                      </a:lnTo>
                      <a:lnTo>
                        <a:pt x="5" y="54"/>
                      </a:lnTo>
                      <a:lnTo>
                        <a:pt x="3" y="59"/>
                      </a:lnTo>
                      <a:lnTo>
                        <a:pt x="0" y="66"/>
                      </a:lnTo>
                      <a:lnTo>
                        <a:pt x="0" y="71"/>
                      </a:lnTo>
                      <a:lnTo>
                        <a:pt x="27" y="70"/>
                      </a:lnTo>
                      <a:lnTo>
                        <a:pt x="27" y="71"/>
                      </a:lnTo>
                      <a:lnTo>
                        <a:pt x="26" y="73"/>
                      </a:lnTo>
                      <a:lnTo>
                        <a:pt x="27" y="77"/>
                      </a:lnTo>
                      <a:lnTo>
                        <a:pt x="29" y="80"/>
                      </a:lnTo>
                      <a:lnTo>
                        <a:pt x="30" y="83"/>
                      </a:lnTo>
                      <a:lnTo>
                        <a:pt x="32" y="83"/>
                      </a:lnTo>
                      <a:lnTo>
                        <a:pt x="35" y="81"/>
                      </a:lnTo>
                      <a:lnTo>
                        <a:pt x="41" y="79"/>
                      </a:lnTo>
                      <a:lnTo>
                        <a:pt x="43" y="79"/>
                      </a:lnTo>
                      <a:lnTo>
                        <a:pt x="45" y="78"/>
                      </a:lnTo>
                      <a:lnTo>
                        <a:pt x="46" y="79"/>
                      </a:lnTo>
                      <a:lnTo>
                        <a:pt x="47" y="80"/>
                      </a:lnTo>
                      <a:lnTo>
                        <a:pt x="47" y="79"/>
                      </a:lnTo>
                      <a:lnTo>
                        <a:pt x="44" y="54"/>
                      </a:lnTo>
                      <a:lnTo>
                        <a:pt x="44" y="52"/>
                      </a:lnTo>
                      <a:lnTo>
                        <a:pt x="45" y="2"/>
                      </a:lnTo>
                      <a:lnTo>
                        <a:pt x="44" y="0"/>
                      </a:lnTo>
                      <a:close/>
                    </a:path>
                  </a:pathLst>
                </a:custGeom>
                <a:solidFill>
                  <a:srgbClr val="FFCE85"/>
                </a:solidFill>
                <a:ln w="12700" cmpd="sng">
                  <a:solidFill>
                    <a:schemeClr val="tx1"/>
                  </a:solidFill>
                  <a:prstDash val="solid"/>
                  <a:round/>
                  <a:headEnd/>
                  <a:tailEnd/>
                </a:ln>
              </p:spPr>
              <p:txBody>
                <a:bodyPr/>
                <a:lstStyle/>
                <a:p>
                  <a:endParaRPr lang="en-US"/>
                </a:p>
              </p:txBody>
            </p:sp>
            <p:sp>
              <p:nvSpPr>
                <p:cNvPr id="20624" name="Freeform 147"/>
                <p:cNvSpPr>
                  <a:spLocks/>
                </p:cNvSpPr>
                <p:nvPr/>
              </p:nvSpPr>
              <p:spPr bwMode="auto">
                <a:xfrm>
                  <a:off x="4233" y="2350"/>
                  <a:ext cx="353" cy="258"/>
                </a:xfrm>
                <a:custGeom>
                  <a:avLst/>
                  <a:gdLst>
                    <a:gd name="T0" fmla="*/ 210 w 69"/>
                    <a:gd name="T1" fmla="*/ 258 h 53"/>
                    <a:gd name="T2" fmla="*/ 194 w 69"/>
                    <a:gd name="T3" fmla="*/ 253 h 53"/>
                    <a:gd name="T4" fmla="*/ 189 w 69"/>
                    <a:gd name="T5" fmla="*/ 234 h 53"/>
                    <a:gd name="T6" fmla="*/ 169 w 69"/>
                    <a:gd name="T7" fmla="*/ 214 h 53"/>
                    <a:gd name="T8" fmla="*/ 159 w 69"/>
                    <a:gd name="T9" fmla="*/ 190 h 53"/>
                    <a:gd name="T10" fmla="*/ 148 w 69"/>
                    <a:gd name="T11" fmla="*/ 180 h 53"/>
                    <a:gd name="T12" fmla="*/ 128 w 69"/>
                    <a:gd name="T13" fmla="*/ 166 h 53"/>
                    <a:gd name="T14" fmla="*/ 118 w 69"/>
                    <a:gd name="T15" fmla="*/ 156 h 53"/>
                    <a:gd name="T16" fmla="*/ 113 w 69"/>
                    <a:gd name="T17" fmla="*/ 146 h 53"/>
                    <a:gd name="T18" fmla="*/ 77 w 69"/>
                    <a:gd name="T19" fmla="*/ 122 h 53"/>
                    <a:gd name="T20" fmla="*/ 67 w 69"/>
                    <a:gd name="T21" fmla="*/ 112 h 53"/>
                    <a:gd name="T22" fmla="*/ 51 w 69"/>
                    <a:gd name="T23" fmla="*/ 92 h 53"/>
                    <a:gd name="T24" fmla="*/ 41 w 69"/>
                    <a:gd name="T25" fmla="*/ 78 h 53"/>
                    <a:gd name="T26" fmla="*/ 5 w 69"/>
                    <a:gd name="T27" fmla="*/ 68 h 53"/>
                    <a:gd name="T28" fmla="*/ 5 w 69"/>
                    <a:gd name="T29" fmla="*/ 49 h 53"/>
                    <a:gd name="T30" fmla="*/ 15 w 69"/>
                    <a:gd name="T31" fmla="*/ 39 h 53"/>
                    <a:gd name="T32" fmla="*/ 15 w 69"/>
                    <a:gd name="T33" fmla="*/ 34 h 53"/>
                    <a:gd name="T34" fmla="*/ 41 w 69"/>
                    <a:gd name="T35" fmla="*/ 24 h 53"/>
                    <a:gd name="T36" fmla="*/ 61 w 69"/>
                    <a:gd name="T37" fmla="*/ 15 h 53"/>
                    <a:gd name="T38" fmla="*/ 67 w 69"/>
                    <a:gd name="T39" fmla="*/ 10 h 53"/>
                    <a:gd name="T40" fmla="*/ 159 w 69"/>
                    <a:gd name="T41" fmla="*/ 5 h 53"/>
                    <a:gd name="T42" fmla="*/ 159 w 69"/>
                    <a:gd name="T43" fmla="*/ 10 h 53"/>
                    <a:gd name="T44" fmla="*/ 179 w 69"/>
                    <a:gd name="T45" fmla="*/ 19 h 53"/>
                    <a:gd name="T46" fmla="*/ 261 w 69"/>
                    <a:gd name="T47" fmla="*/ 19 h 53"/>
                    <a:gd name="T48" fmla="*/ 348 w 69"/>
                    <a:gd name="T49" fmla="*/ 83 h 53"/>
                    <a:gd name="T50" fmla="*/ 338 w 69"/>
                    <a:gd name="T51" fmla="*/ 92 h 53"/>
                    <a:gd name="T52" fmla="*/ 322 w 69"/>
                    <a:gd name="T53" fmla="*/ 117 h 53"/>
                    <a:gd name="T54" fmla="*/ 317 w 69"/>
                    <a:gd name="T55" fmla="*/ 136 h 53"/>
                    <a:gd name="T56" fmla="*/ 317 w 69"/>
                    <a:gd name="T57" fmla="*/ 146 h 53"/>
                    <a:gd name="T58" fmla="*/ 307 w 69"/>
                    <a:gd name="T59" fmla="*/ 151 h 53"/>
                    <a:gd name="T60" fmla="*/ 302 w 69"/>
                    <a:gd name="T61" fmla="*/ 161 h 53"/>
                    <a:gd name="T62" fmla="*/ 292 w 69"/>
                    <a:gd name="T63" fmla="*/ 170 h 53"/>
                    <a:gd name="T64" fmla="*/ 271 w 69"/>
                    <a:gd name="T65" fmla="*/ 190 h 53"/>
                    <a:gd name="T66" fmla="*/ 256 w 69"/>
                    <a:gd name="T67" fmla="*/ 200 h 53"/>
                    <a:gd name="T68" fmla="*/ 251 w 69"/>
                    <a:gd name="T69" fmla="*/ 209 h 53"/>
                    <a:gd name="T70" fmla="*/ 235 w 69"/>
                    <a:gd name="T71" fmla="*/ 214 h 53"/>
                    <a:gd name="T72" fmla="*/ 235 w 69"/>
                    <a:gd name="T73" fmla="*/ 219 h 53"/>
                    <a:gd name="T74" fmla="*/ 230 w 69"/>
                    <a:gd name="T75" fmla="*/ 229 h 53"/>
                    <a:gd name="T76" fmla="*/ 220 w 69"/>
                    <a:gd name="T77" fmla="*/ 234 h 53"/>
                    <a:gd name="T78" fmla="*/ 220 w 69"/>
                    <a:gd name="T79" fmla="*/ 234 h 53"/>
                    <a:gd name="T80" fmla="*/ 220 w 69"/>
                    <a:gd name="T81" fmla="*/ 239 h 53"/>
                    <a:gd name="T82" fmla="*/ 225 w 69"/>
                    <a:gd name="T83" fmla="*/ 243 h 53"/>
                    <a:gd name="T84" fmla="*/ 215 w 69"/>
                    <a:gd name="T85" fmla="*/ 248 h 53"/>
                    <a:gd name="T86" fmla="*/ 210 w 69"/>
                    <a:gd name="T87" fmla="*/ 253 h 5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9"/>
                    <a:gd name="T133" fmla="*/ 0 h 53"/>
                    <a:gd name="T134" fmla="*/ 69 w 69"/>
                    <a:gd name="T135" fmla="*/ 53 h 5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9" h="53">
                      <a:moveTo>
                        <a:pt x="41" y="52"/>
                      </a:moveTo>
                      <a:lnTo>
                        <a:pt x="41" y="53"/>
                      </a:lnTo>
                      <a:lnTo>
                        <a:pt x="39" y="52"/>
                      </a:lnTo>
                      <a:lnTo>
                        <a:pt x="38" y="52"/>
                      </a:lnTo>
                      <a:lnTo>
                        <a:pt x="38" y="51"/>
                      </a:lnTo>
                      <a:lnTo>
                        <a:pt x="37" y="48"/>
                      </a:lnTo>
                      <a:lnTo>
                        <a:pt x="35" y="45"/>
                      </a:lnTo>
                      <a:lnTo>
                        <a:pt x="33" y="44"/>
                      </a:lnTo>
                      <a:lnTo>
                        <a:pt x="32" y="41"/>
                      </a:lnTo>
                      <a:lnTo>
                        <a:pt x="31" y="39"/>
                      </a:lnTo>
                      <a:lnTo>
                        <a:pt x="30" y="37"/>
                      </a:lnTo>
                      <a:lnTo>
                        <a:pt x="29" y="37"/>
                      </a:lnTo>
                      <a:lnTo>
                        <a:pt x="26" y="36"/>
                      </a:lnTo>
                      <a:lnTo>
                        <a:pt x="25" y="34"/>
                      </a:lnTo>
                      <a:lnTo>
                        <a:pt x="23" y="33"/>
                      </a:lnTo>
                      <a:lnTo>
                        <a:pt x="23" y="32"/>
                      </a:lnTo>
                      <a:lnTo>
                        <a:pt x="22" y="30"/>
                      </a:lnTo>
                      <a:lnTo>
                        <a:pt x="19" y="29"/>
                      </a:lnTo>
                      <a:lnTo>
                        <a:pt x="15" y="25"/>
                      </a:lnTo>
                      <a:lnTo>
                        <a:pt x="13" y="24"/>
                      </a:lnTo>
                      <a:lnTo>
                        <a:pt x="13" y="23"/>
                      </a:lnTo>
                      <a:lnTo>
                        <a:pt x="11" y="21"/>
                      </a:lnTo>
                      <a:lnTo>
                        <a:pt x="10" y="19"/>
                      </a:lnTo>
                      <a:lnTo>
                        <a:pt x="8" y="17"/>
                      </a:lnTo>
                      <a:lnTo>
                        <a:pt x="8" y="16"/>
                      </a:lnTo>
                      <a:lnTo>
                        <a:pt x="5" y="16"/>
                      </a:lnTo>
                      <a:lnTo>
                        <a:pt x="1" y="14"/>
                      </a:lnTo>
                      <a:lnTo>
                        <a:pt x="0" y="13"/>
                      </a:lnTo>
                      <a:lnTo>
                        <a:pt x="1" y="10"/>
                      </a:lnTo>
                      <a:lnTo>
                        <a:pt x="2" y="9"/>
                      </a:lnTo>
                      <a:lnTo>
                        <a:pt x="3" y="8"/>
                      </a:lnTo>
                      <a:lnTo>
                        <a:pt x="3" y="7"/>
                      </a:lnTo>
                      <a:lnTo>
                        <a:pt x="7" y="5"/>
                      </a:lnTo>
                      <a:lnTo>
                        <a:pt x="8" y="5"/>
                      </a:lnTo>
                      <a:lnTo>
                        <a:pt x="12" y="3"/>
                      </a:lnTo>
                      <a:lnTo>
                        <a:pt x="12" y="2"/>
                      </a:lnTo>
                      <a:lnTo>
                        <a:pt x="13" y="2"/>
                      </a:lnTo>
                      <a:lnTo>
                        <a:pt x="31" y="0"/>
                      </a:lnTo>
                      <a:lnTo>
                        <a:pt x="31" y="1"/>
                      </a:lnTo>
                      <a:lnTo>
                        <a:pt x="31" y="2"/>
                      </a:lnTo>
                      <a:lnTo>
                        <a:pt x="32" y="1"/>
                      </a:lnTo>
                      <a:lnTo>
                        <a:pt x="35" y="4"/>
                      </a:lnTo>
                      <a:lnTo>
                        <a:pt x="36" y="6"/>
                      </a:lnTo>
                      <a:lnTo>
                        <a:pt x="51" y="4"/>
                      </a:lnTo>
                      <a:lnTo>
                        <a:pt x="69" y="16"/>
                      </a:lnTo>
                      <a:lnTo>
                        <a:pt x="68" y="17"/>
                      </a:lnTo>
                      <a:lnTo>
                        <a:pt x="67" y="18"/>
                      </a:lnTo>
                      <a:lnTo>
                        <a:pt x="66" y="19"/>
                      </a:lnTo>
                      <a:lnTo>
                        <a:pt x="63" y="23"/>
                      </a:lnTo>
                      <a:lnTo>
                        <a:pt x="63" y="24"/>
                      </a:lnTo>
                      <a:lnTo>
                        <a:pt x="62" y="26"/>
                      </a:lnTo>
                      <a:lnTo>
                        <a:pt x="62" y="28"/>
                      </a:lnTo>
                      <a:lnTo>
                        <a:pt x="62" y="29"/>
                      </a:lnTo>
                      <a:lnTo>
                        <a:pt x="62" y="30"/>
                      </a:lnTo>
                      <a:lnTo>
                        <a:pt x="61" y="31"/>
                      </a:lnTo>
                      <a:lnTo>
                        <a:pt x="60" y="31"/>
                      </a:lnTo>
                      <a:lnTo>
                        <a:pt x="59" y="32"/>
                      </a:lnTo>
                      <a:lnTo>
                        <a:pt x="59" y="33"/>
                      </a:lnTo>
                      <a:lnTo>
                        <a:pt x="58" y="34"/>
                      </a:lnTo>
                      <a:lnTo>
                        <a:pt x="57" y="35"/>
                      </a:lnTo>
                      <a:lnTo>
                        <a:pt x="55" y="37"/>
                      </a:lnTo>
                      <a:lnTo>
                        <a:pt x="53" y="39"/>
                      </a:lnTo>
                      <a:lnTo>
                        <a:pt x="52" y="40"/>
                      </a:lnTo>
                      <a:lnTo>
                        <a:pt x="50" y="41"/>
                      </a:lnTo>
                      <a:lnTo>
                        <a:pt x="50" y="42"/>
                      </a:lnTo>
                      <a:lnTo>
                        <a:pt x="49" y="43"/>
                      </a:lnTo>
                      <a:lnTo>
                        <a:pt x="47" y="44"/>
                      </a:lnTo>
                      <a:lnTo>
                        <a:pt x="46" y="44"/>
                      </a:lnTo>
                      <a:lnTo>
                        <a:pt x="46" y="45"/>
                      </a:lnTo>
                      <a:lnTo>
                        <a:pt x="45" y="47"/>
                      </a:lnTo>
                      <a:lnTo>
                        <a:pt x="44" y="48"/>
                      </a:lnTo>
                      <a:lnTo>
                        <a:pt x="43" y="48"/>
                      </a:lnTo>
                      <a:lnTo>
                        <a:pt x="43" y="49"/>
                      </a:lnTo>
                      <a:lnTo>
                        <a:pt x="44" y="49"/>
                      </a:lnTo>
                      <a:lnTo>
                        <a:pt x="44" y="50"/>
                      </a:lnTo>
                      <a:lnTo>
                        <a:pt x="43" y="50"/>
                      </a:lnTo>
                      <a:lnTo>
                        <a:pt x="42" y="51"/>
                      </a:lnTo>
                      <a:lnTo>
                        <a:pt x="41" y="52"/>
                      </a:lnTo>
                      <a:close/>
                    </a:path>
                  </a:pathLst>
                </a:custGeom>
                <a:solidFill>
                  <a:srgbClr val="FFCE85"/>
                </a:solidFill>
                <a:ln w="12700" cmpd="sng">
                  <a:solidFill>
                    <a:schemeClr val="tx1"/>
                  </a:solidFill>
                  <a:prstDash val="solid"/>
                  <a:round/>
                  <a:headEnd/>
                  <a:tailEnd/>
                </a:ln>
              </p:spPr>
              <p:txBody>
                <a:bodyPr/>
                <a:lstStyle/>
                <a:p>
                  <a:endParaRPr lang="en-US"/>
                </a:p>
              </p:txBody>
            </p:sp>
          </p:grpSp>
          <p:sp>
            <p:nvSpPr>
              <p:cNvPr id="20605" name="Freeform 148"/>
              <p:cNvSpPr>
                <a:spLocks/>
              </p:cNvSpPr>
              <p:nvPr/>
            </p:nvSpPr>
            <p:spPr bwMode="auto">
              <a:xfrm>
                <a:off x="4074" y="2384"/>
                <a:ext cx="375" cy="376"/>
              </a:xfrm>
              <a:custGeom>
                <a:avLst/>
                <a:gdLst>
                  <a:gd name="T0" fmla="*/ 46 w 73"/>
                  <a:gd name="T1" fmla="*/ 200 h 77"/>
                  <a:gd name="T2" fmla="*/ 57 w 73"/>
                  <a:gd name="T3" fmla="*/ 215 h 77"/>
                  <a:gd name="T4" fmla="*/ 67 w 73"/>
                  <a:gd name="T5" fmla="*/ 225 h 77"/>
                  <a:gd name="T6" fmla="*/ 67 w 73"/>
                  <a:gd name="T7" fmla="*/ 239 h 77"/>
                  <a:gd name="T8" fmla="*/ 72 w 73"/>
                  <a:gd name="T9" fmla="*/ 244 h 77"/>
                  <a:gd name="T10" fmla="*/ 67 w 73"/>
                  <a:gd name="T11" fmla="*/ 269 h 77"/>
                  <a:gd name="T12" fmla="*/ 62 w 73"/>
                  <a:gd name="T13" fmla="*/ 293 h 77"/>
                  <a:gd name="T14" fmla="*/ 72 w 73"/>
                  <a:gd name="T15" fmla="*/ 332 h 77"/>
                  <a:gd name="T16" fmla="*/ 82 w 73"/>
                  <a:gd name="T17" fmla="*/ 347 h 77"/>
                  <a:gd name="T18" fmla="*/ 87 w 73"/>
                  <a:gd name="T19" fmla="*/ 361 h 77"/>
                  <a:gd name="T20" fmla="*/ 92 w 73"/>
                  <a:gd name="T21" fmla="*/ 371 h 77"/>
                  <a:gd name="T22" fmla="*/ 298 w 73"/>
                  <a:gd name="T23" fmla="*/ 371 h 77"/>
                  <a:gd name="T24" fmla="*/ 308 w 73"/>
                  <a:gd name="T25" fmla="*/ 376 h 77"/>
                  <a:gd name="T26" fmla="*/ 303 w 73"/>
                  <a:gd name="T27" fmla="*/ 347 h 77"/>
                  <a:gd name="T28" fmla="*/ 308 w 73"/>
                  <a:gd name="T29" fmla="*/ 337 h 77"/>
                  <a:gd name="T30" fmla="*/ 329 w 73"/>
                  <a:gd name="T31" fmla="*/ 337 h 77"/>
                  <a:gd name="T32" fmla="*/ 344 w 73"/>
                  <a:gd name="T33" fmla="*/ 337 h 77"/>
                  <a:gd name="T34" fmla="*/ 344 w 73"/>
                  <a:gd name="T35" fmla="*/ 317 h 77"/>
                  <a:gd name="T36" fmla="*/ 344 w 73"/>
                  <a:gd name="T37" fmla="*/ 303 h 77"/>
                  <a:gd name="T38" fmla="*/ 354 w 73"/>
                  <a:gd name="T39" fmla="*/ 259 h 77"/>
                  <a:gd name="T40" fmla="*/ 365 w 73"/>
                  <a:gd name="T41" fmla="*/ 234 h 77"/>
                  <a:gd name="T42" fmla="*/ 375 w 73"/>
                  <a:gd name="T43" fmla="*/ 230 h 77"/>
                  <a:gd name="T44" fmla="*/ 375 w 73"/>
                  <a:gd name="T45" fmla="*/ 225 h 77"/>
                  <a:gd name="T46" fmla="*/ 370 w 73"/>
                  <a:gd name="T47" fmla="*/ 225 h 77"/>
                  <a:gd name="T48" fmla="*/ 354 w 73"/>
                  <a:gd name="T49" fmla="*/ 220 h 77"/>
                  <a:gd name="T50" fmla="*/ 349 w 73"/>
                  <a:gd name="T51" fmla="*/ 200 h 77"/>
                  <a:gd name="T52" fmla="*/ 329 w 73"/>
                  <a:gd name="T53" fmla="*/ 181 h 77"/>
                  <a:gd name="T54" fmla="*/ 318 w 73"/>
                  <a:gd name="T55" fmla="*/ 156 h 77"/>
                  <a:gd name="T56" fmla="*/ 308 w 73"/>
                  <a:gd name="T57" fmla="*/ 146 h 77"/>
                  <a:gd name="T58" fmla="*/ 288 w 73"/>
                  <a:gd name="T59" fmla="*/ 132 h 77"/>
                  <a:gd name="T60" fmla="*/ 277 w 73"/>
                  <a:gd name="T61" fmla="*/ 122 h 77"/>
                  <a:gd name="T62" fmla="*/ 272 w 73"/>
                  <a:gd name="T63" fmla="*/ 112 h 77"/>
                  <a:gd name="T64" fmla="*/ 236 w 73"/>
                  <a:gd name="T65" fmla="*/ 88 h 77"/>
                  <a:gd name="T66" fmla="*/ 226 w 73"/>
                  <a:gd name="T67" fmla="*/ 78 h 77"/>
                  <a:gd name="T68" fmla="*/ 211 w 73"/>
                  <a:gd name="T69" fmla="*/ 59 h 77"/>
                  <a:gd name="T70" fmla="*/ 200 w 73"/>
                  <a:gd name="T71" fmla="*/ 44 h 77"/>
                  <a:gd name="T72" fmla="*/ 164 w 73"/>
                  <a:gd name="T73" fmla="*/ 34 h 77"/>
                  <a:gd name="T74" fmla="*/ 164 w 73"/>
                  <a:gd name="T75" fmla="*/ 15 h 77"/>
                  <a:gd name="T76" fmla="*/ 175 w 73"/>
                  <a:gd name="T77" fmla="*/ 5 h 77"/>
                  <a:gd name="T78" fmla="*/ 175 w 73"/>
                  <a:gd name="T79" fmla="*/ 0 h 77"/>
                  <a:gd name="T80" fmla="*/ 0 w 73"/>
                  <a:gd name="T81" fmla="*/ 24 h 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
                  <a:gd name="T124" fmla="*/ 0 h 77"/>
                  <a:gd name="T125" fmla="*/ 73 w 73"/>
                  <a:gd name="T126" fmla="*/ 77 h 7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 h="77">
                    <a:moveTo>
                      <a:pt x="0" y="5"/>
                    </a:moveTo>
                    <a:lnTo>
                      <a:pt x="9" y="41"/>
                    </a:lnTo>
                    <a:lnTo>
                      <a:pt x="10" y="42"/>
                    </a:lnTo>
                    <a:lnTo>
                      <a:pt x="11" y="44"/>
                    </a:lnTo>
                    <a:lnTo>
                      <a:pt x="12" y="45"/>
                    </a:lnTo>
                    <a:lnTo>
                      <a:pt x="13" y="46"/>
                    </a:lnTo>
                    <a:lnTo>
                      <a:pt x="14" y="47"/>
                    </a:lnTo>
                    <a:lnTo>
                      <a:pt x="13" y="49"/>
                    </a:lnTo>
                    <a:lnTo>
                      <a:pt x="15" y="50"/>
                    </a:lnTo>
                    <a:lnTo>
                      <a:pt x="14" y="50"/>
                    </a:lnTo>
                    <a:lnTo>
                      <a:pt x="13" y="52"/>
                    </a:lnTo>
                    <a:lnTo>
                      <a:pt x="13" y="55"/>
                    </a:lnTo>
                    <a:lnTo>
                      <a:pt x="12" y="57"/>
                    </a:lnTo>
                    <a:lnTo>
                      <a:pt x="12" y="60"/>
                    </a:lnTo>
                    <a:lnTo>
                      <a:pt x="14" y="63"/>
                    </a:lnTo>
                    <a:lnTo>
                      <a:pt x="14" y="68"/>
                    </a:lnTo>
                    <a:lnTo>
                      <a:pt x="16" y="70"/>
                    </a:lnTo>
                    <a:lnTo>
                      <a:pt x="16" y="71"/>
                    </a:lnTo>
                    <a:lnTo>
                      <a:pt x="16" y="72"/>
                    </a:lnTo>
                    <a:lnTo>
                      <a:pt x="17" y="74"/>
                    </a:lnTo>
                    <a:lnTo>
                      <a:pt x="17" y="75"/>
                    </a:lnTo>
                    <a:lnTo>
                      <a:pt x="18" y="76"/>
                    </a:lnTo>
                    <a:lnTo>
                      <a:pt x="57" y="74"/>
                    </a:lnTo>
                    <a:lnTo>
                      <a:pt x="58" y="76"/>
                    </a:lnTo>
                    <a:lnTo>
                      <a:pt x="60" y="77"/>
                    </a:lnTo>
                    <a:lnTo>
                      <a:pt x="60" y="75"/>
                    </a:lnTo>
                    <a:lnTo>
                      <a:pt x="59" y="71"/>
                    </a:lnTo>
                    <a:lnTo>
                      <a:pt x="60" y="70"/>
                    </a:lnTo>
                    <a:lnTo>
                      <a:pt x="60" y="69"/>
                    </a:lnTo>
                    <a:lnTo>
                      <a:pt x="61" y="68"/>
                    </a:lnTo>
                    <a:lnTo>
                      <a:pt x="64" y="69"/>
                    </a:lnTo>
                    <a:lnTo>
                      <a:pt x="66" y="69"/>
                    </a:lnTo>
                    <a:lnTo>
                      <a:pt x="67" y="69"/>
                    </a:lnTo>
                    <a:lnTo>
                      <a:pt x="67" y="66"/>
                    </a:lnTo>
                    <a:lnTo>
                      <a:pt x="67" y="65"/>
                    </a:lnTo>
                    <a:lnTo>
                      <a:pt x="67" y="63"/>
                    </a:lnTo>
                    <a:lnTo>
                      <a:pt x="67" y="62"/>
                    </a:lnTo>
                    <a:lnTo>
                      <a:pt x="69" y="56"/>
                    </a:lnTo>
                    <a:lnTo>
                      <a:pt x="69" y="53"/>
                    </a:lnTo>
                    <a:lnTo>
                      <a:pt x="70" y="51"/>
                    </a:lnTo>
                    <a:lnTo>
                      <a:pt x="71" y="48"/>
                    </a:lnTo>
                    <a:lnTo>
                      <a:pt x="73" y="47"/>
                    </a:lnTo>
                    <a:lnTo>
                      <a:pt x="73" y="46"/>
                    </a:lnTo>
                    <a:lnTo>
                      <a:pt x="72" y="45"/>
                    </a:lnTo>
                    <a:lnTo>
                      <a:pt x="72" y="46"/>
                    </a:lnTo>
                    <a:lnTo>
                      <a:pt x="70" y="45"/>
                    </a:lnTo>
                    <a:lnTo>
                      <a:pt x="69" y="45"/>
                    </a:lnTo>
                    <a:lnTo>
                      <a:pt x="69" y="44"/>
                    </a:lnTo>
                    <a:lnTo>
                      <a:pt x="68" y="41"/>
                    </a:lnTo>
                    <a:lnTo>
                      <a:pt x="66" y="38"/>
                    </a:lnTo>
                    <a:lnTo>
                      <a:pt x="64" y="37"/>
                    </a:lnTo>
                    <a:lnTo>
                      <a:pt x="63" y="34"/>
                    </a:lnTo>
                    <a:lnTo>
                      <a:pt x="62" y="32"/>
                    </a:lnTo>
                    <a:lnTo>
                      <a:pt x="61" y="30"/>
                    </a:lnTo>
                    <a:lnTo>
                      <a:pt x="60" y="30"/>
                    </a:lnTo>
                    <a:lnTo>
                      <a:pt x="57" y="29"/>
                    </a:lnTo>
                    <a:lnTo>
                      <a:pt x="56" y="27"/>
                    </a:lnTo>
                    <a:lnTo>
                      <a:pt x="54" y="26"/>
                    </a:lnTo>
                    <a:lnTo>
                      <a:pt x="54" y="25"/>
                    </a:lnTo>
                    <a:lnTo>
                      <a:pt x="53" y="23"/>
                    </a:lnTo>
                    <a:lnTo>
                      <a:pt x="50" y="22"/>
                    </a:lnTo>
                    <a:lnTo>
                      <a:pt x="46" y="18"/>
                    </a:lnTo>
                    <a:lnTo>
                      <a:pt x="44" y="17"/>
                    </a:lnTo>
                    <a:lnTo>
                      <a:pt x="44" y="16"/>
                    </a:lnTo>
                    <a:lnTo>
                      <a:pt x="42" y="14"/>
                    </a:lnTo>
                    <a:lnTo>
                      <a:pt x="41" y="12"/>
                    </a:lnTo>
                    <a:lnTo>
                      <a:pt x="39" y="10"/>
                    </a:lnTo>
                    <a:lnTo>
                      <a:pt x="39" y="9"/>
                    </a:lnTo>
                    <a:lnTo>
                      <a:pt x="36" y="9"/>
                    </a:lnTo>
                    <a:lnTo>
                      <a:pt x="32" y="7"/>
                    </a:lnTo>
                    <a:lnTo>
                      <a:pt x="31" y="6"/>
                    </a:lnTo>
                    <a:lnTo>
                      <a:pt x="32" y="3"/>
                    </a:lnTo>
                    <a:lnTo>
                      <a:pt x="33" y="2"/>
                    </a:lnTo>
                    <a:lnTo>
                      <a:pt x="34" y="1"/>
                    </a:lnTo>
                    <a:lnTo>
                      <a:pt x="34" y="0"/>
                    </a:lnTo>
                    <a:lnTo>
                      <a:pt x="13" y="3"/>
                    </a:lnTo>
                    <a:lnTo>
                      <a:pt x="0" y="5"/>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06" name="Freeform 149"/>
              <p:cNvSpPr>
                <a:spLocks/>
              </p:cNvSpPr>
              <p:nvPr/>
            </p:nvSpPr>
            <p:spPr bwMode="auto">
              <a:xfrm>
                <a:off x="4427" y="1916"/>
                <a:ext cx="318" cy="141"/>
              </a:xfrm>
              <a:custGeom>
                <a:avLst/>
                <a:gdLst>
                  <a:gd name="T0" fmla="*/ 185 w 62"/>
                  <a:gd name="T1" fmla="*/ 10 h 29"/>
                  <a:gd name="T2" fmla="*/ 10 w 62"/>
                  <a:gd name="T3" fmla="*/ 83 h 29"/>
                  <a:gd name="T4" fmla="*/ 21 w 62"/>
                  <a:gd name="T5" fmla="*/ 78 h 29"/>
                  <a:gd name="T6" fmla="*/ 41 w 62"/>
                  <a:gd name="T7" fmla="*/ 63 h 29"/>
                  <a:gd name="T8" fmla="*/ 51 w 62"/>
                  <a:gd name="T9" fmla="*/ 53 h 29"/>
                  <a:gd name="T10" fmla="*/ 56 w 62"/>
                  <a:gd name="T11" fmla="*/ 49 h 29"/>
                  <a:gd name="T12" fmla="*/ 72 w 62"/>
                  <a:gd name="T13" fmla="*/ 44 h 29"/>
                  <a:gd name="T14" fmla="*/ 97 w 62"/>
                  <a:gd name="T15" fmla="*/ 34 h 29"/>
                  <a:gd name="T16" fmla="*/ 108 w 62"/>
                  <a:gd name="T17" fmla="*/ 39 h 29"/>
                  <a:gd name="T18" fmla="*/ 118 w 62"/>
                  <a:gd name="T19" fmla="*/ 39 h 29"/>
                  <a:gd name="T20" fmla="*/ 128 w 62"/>
                  <a:gd name="T21" fmla="*/ 58 h 29"/>
                  <a:gd name="T22" fmla="*/ 138 w 62"/>
                  <a:gd name="T23" fmla="*/ 58 h 29"/>
                  <a:gd name="T24" fmla="*/ 138 w 62"/>
                  <a:gd name="T25" fmla="*/ 68 h 29"/>
                  <a:gd name="T26" fmla="*/ 159 w 62"/>
                  <a:gd name="T27" fmla="*/ 73 h 29"/>
                  <a:gd name="T28" fmla="*/ 174 w 62"/>
                  <a:gd name="T29" fmla="*/ 83 h 29"/>
                  <a:gd name="T30" fmla="*/ 180 w 62"/>
                  <a:gd name="T31" fmla="*/ 92 h 29"/>
                  <a:gd name="T32" fmla="*/ 164 w 62"/>
                  <a:gd name="T33" fmla="*/ 122 h 29"/>
                  <a:gd name="T34" fmla="*/ 180 w 62"/>
                  <a:gd name="T35" fmla="*/ 131 h 29"/>
                  <a:gd name="T36" fmla="*/ 195 w 62"/>
                  <a:gd name="T37" fmla="*/ 136 h 29"/>
                  <a:gd name="T38" fmla="*/ 200 w 62"/>
                  <a:gd name="T39" fmla="*/ 136 h 29"/>
                  <a:gd name="T40" fmla="*/ 215 w 62"/>
                  <a:gd name="T41" fmla="*/ 131 h 29"/>
                  <a:gd name="T42" fmla="*/ 236 w 62"/>
                  <a:gd name="T43" fmla="*/ 141 h 29"/>
                  <a:gd name="T44" fmla="*/ 241 w 62"/>
                  <a:gd name="T45" fmla="*/ 136 h 29"/>
                  <a:gd name="T46" fmla="*/ 231 w 62"/>
                  <a:gd name="T47" fmla="*/ 126 h 29"/>
                  <a:gd name="T48" fmla="*/ 226 w 62"/>
                  <a:gd name="T49" fmla="*/ 122 h 29"/>
                  <a:gd name="T50" fmla="*/ 231 w 62"/>
                  <a:gd name="T51" fmla="*/ 117 h 29"/>
                  <a:gd name="T52" fmla="*/ 226 w 62"/>
                  <a:gd name="T53" fmla="*/ 112 h 29"/>
                  <a:gd name="T54" fmla="*/ 210 w 62"/>
                  <a:gd name="T55" fmla="*/ 92 h 29"/>
                  <a:gd name="T56" fmla="*/ 210 w 62"/>
                  <a:gd name="T57" fmla="*/ 78 h 29"/>
                  <a:gd name="T58" fmla="*/ 210 w 62"/>
                  <a:gd name="T59" fmla="*/ 58 h 29"/>
                  <a:gd name="T60" fmla="*/ 210 w 62"/>
                  <a:gd name="T61" fmla="*/ 49 h 29"/>
                  <a:gd name="T62" fmla="*/ 210 w 62"/>
                  <a:gd name="T63" fmla="*/ 44 h 29"/>
                  <a:gd name="T64" fmla="*/ 226 w 62"/>
                  <a:gd name="T65" fmla="*/ 29 h 29"/>
                  <a:gd name="T66" fmla="*/ 231 w 62"/>
                  <a:gd name="T67" fmla="*/ 19 h 29"/>
                  <a:gd name="T68" fmla="*/ 241 w 62"/>
                  <a:gd name="T69" fmla="*/ 19 h 29"/>
                  <a:gd name="T70" fmla="*/ 231 w 62"/>
                  <a:gd name="T71" fmla="*/ 39 h 29"/>
                  <a:gd name="T72" fmla="*/ 226 w 62"/>
                  <a:gd name="T73" fmla="*/ 49 h 29"/>
                  <a:gd name="T74" fmla="*/ 236 w 62"/>
                  <a:gd name="T75" fmla="*/ 58 h 29"/>
                  <a:gd name="T76" fmla="*/ 236 w 62"/>
                  <a:gd name="T77" fmla="*/ 78 h 29"/>
                  <a:gd name="T78" fmla="*/ 231 w 62"/>
                  <a:gd name="T79" fmla="*/ 88 h 29"/>
                  <a:gd name="T80" fmla="*/ 236 w 62"/>
                  <a:gd name="T81" fmla="*/ 92 h 29"/>
                  <a:gd name="T82" fmla="*/ 236 w 62"/>
                  <a:gd name="T83" fmla="*/ 102 h 29"/>
                  <a:gd name="T84" fmla="*/ 241 w 62"/>
                  <a:gd name="T85" fmla="*/ 117 h 29"/>
                  <a:gd name="T86" fmla="*/ 256 w 62"/>
                  <a:gd name="T87" fmla="*/ 122 h 29"/>
                  <a:gd name="T88" fmla="*/ 267 w 62"/>
                  <a:gd name="T89" fmla="*/ 117 h 29"/>
                  <a:gd name="T90" fmla="*/ 267 w 62"/>
                  <a:gd name="T91" fmla="*/ 126 h 29"/>
                  <a:gd name="T92" fmla="*/ 272 w 62"/>
                  <a:gd name="T93" fmla="*/ 136 h 29"/>
                  <a:gd name="T94" fmla="*/ 282 w 62"/>
                  <a:gd name="T95" fmla="*/ 141 h 29"/>
                  <a:gd name="T96" fmla="*/ 287 w 62"/>
                  <a:gd name="T97" fmla="*/ 136 h 29"/>
                  <a:gd name="T98" fmla="*/ 313 w 62"/>
                  <a:gd name="T99" fmla="*/ 126 h 29"/>
                  <a:gd name="T100" fmla="*/ 318 w 62"/>
                  <a:gd name="T101" fmla="*/ 92 h 29"/>
                  <a:gd name="T102" fmla="*/ 277 w 62"/>
                  <a:gd name="T103" fmla="*/ 102 h 29"/>
                  <a:gd name="T104" fmla="*/ 241 w 62"/>
                  <a:gd name="T105" fmla="*/ 0 h 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2"/>
                  <a:gd name="T160" fmla="*/ 0 h 29"/>
                  <a:gd name="T161" fmla="*/ 62 w 62"/>
                  <a:gd name="T162" fmla="*/ 29 h 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2" h="29">
                    <a:moveTo>
                      <a:pt x="47" y="0"/>
                    </a:moveTo>
                    <a:lnTo>
                      <a:pt x="36" y="2"/>
                    </a:lnTo>
                    <a:lnTo>
                      <a:pt x="0" y="9"/>
                    </a:lnTo>
                    <a:lnTo>
                      <a:pt x="2" y="17"/>
                    </a:lnTo>
                    <a:lnTo>
                      <a:pt x="3" y="16"/>
                    </a:lnTo>
                    <a:lnTo>
                      <a:pt x="4" y="16"/>
                    </a:lnTo>
                    <a:lnTo>
                      <a:pt x="6" y="13"/>
                    </a:lnTo>
                    <a:lnTo>
                      <a:pt x="8" y="13"/>
                    </a:lnTo>
                    <a:lnTo>
                      <a:pt x="9" y="11"/>
                    </a:lnTo>
                    <a:lnTo>
                      <a:pt x="10" y="11"/>
                    </a:lnTo>
                    <a:lnTo>
                      <a:pt x="10" y="9"/>
                    </a:lnTo>
                    <a:lnTo>
                      <a:pt x="11" y="10"/>
                    </a:lnTo>
                    <a:lnTo>
                      <a:pt x="13" y="10"/>
                    </a:lnTo>
                    <a:lnTo>
                      <a:pt x="14" y="9"/>
                    </a:lnTo>
                    <a:lnTo>
                      <a:pt x="15" y="8"/>
                    </a:lnTo>
                    <a:lnTo>
                      <a:pt x="19" y="7"/>
                    </a:lnTo>
                    <a:lnTo>
                      <a:pt x="20" y="7"/>
                    </a:lnTo>
                    <a:lnTo>
                      <a:pt x="21" y="8"/>
                    </a:lnTo>
                    <a:lnTo>
                      <a:pt x="22" y="7"/>
                    </a:lnTo>
                    <a:lnTo>
                      <a:pt x="23" y="8"/>
                    </a:lnTo>
                    <a:lnTo>
                      <a:pt x="23" y="9"/>
                    </a:lnTo>
                    <a:lnTo>
                      <a:pt x="25" y="12"/>
                    </a:lnTo>
                    <a:lnTo>
                      <a:pt x="26" y="12"/>
                    </a:lnTo>
                    <a:lnTo>
                      <a:pt x="27" y="12"/>
                    </a:lnTo>
                    <a:lnTo>
                      <a:pt x="28" y="13"/>
                    </a:lnTo>
                    <a:lnTo>
                      <a:pt x="27" y="14"/>
                    </a:lnTo>
                    <a:lnTo>
                      <a:pt x="29" y="15"/>
                    </a:lnTo>
                    <a:lnTo>
                      <a:pt x="31" y="15"/>
                    </a:lnTo>
                    <a:lnTo>
                      <a:pt x="33" y="17"/>
                    </a:lnTo>
                    <a:lnTo>
                      <a:pt x="34" y="17"/>
                    </a:lnTo>
                    <a:lnTo>
                      <a:pt x="35" y="19"/>
                    </a:lnTo>
                    <a:lnTo>
                      <a:pt x="33" y="23"/>
                    </a:lnTo>
                    <a:lnTo>
                      <a:pt x="32" y="25"/>
                    </a:lnTo>
                    <a:lnTo>
                      <a:pt x="33" y="27"/>
                    </a:lnTo>
                    <a:lnTo>
                      <a:pt x="35" y="27"/>
                    </a:lnTo>
                    <a:lnTo>
                      <a:pt x="36" y="26"/>
                    </a:lnTo>
                    <a:lnTo>
                      <a:pt x="38" y="28"/>
                    </a:lnTo>
                    <a:lnTo>
                      <a:pt x="39" y="28"/>
                    </a:lnTo>
                    <a:lnTo>
                      <a:pt x="40" y="27"/>
                    </a:lnTo>
                    <a:lnTo>
                      <a:pt x="42" y="27"/>
                    </a:lnTo>
                    <a:lnTo>
                      <a:pt x="45" y="28"/>
                    </a:lnTo>
                    <a:lnTo>
                      <a:pt x="46" y="29"/>
                    </a:lnTo>
                    <a:lnTo>
                      <a:pt x="47" y="29"/>
                    </a:lnTo>
                    <a:lnTo>
                      <a:pt x="47" y="28"/>
                    </a:lnTo>
                    <a:lnTo>
                      <a:pt x="46" y="28"/>
                    </a:lnTo>
                    <a:lnTo>
                      <a:pt x="45" y="26"/>
                    </a:lnTo>
                    <a:lnTo>
                      <a:pt x="44" y="25"/>
                    </a:lnTo>
                    <a:lnTo>
                      <a:pt x="44" y="24"/>
                    </a:lnTo>
                    <a:lnTo>
                      <a:pt x="45" y="24"/>
                    </a:lnTo>
                    <a:lnTo>
                      <a:pt x="44" y="23"/>
                    </a:lnTo>
                    <a:lnTo>
                      <a:pt x="43" y="21"/>
                    </a:lnTo>
                    <a:lnTo>
                      <a:pt x="41" y="19"/>
                    </a:lnTo>
                    <a:lnTo>
                      <a:pt x="41" y="17"/>
                    </a:lnTo>
                    <a:lnTo>
                      <a:pt x="41" y="16"/>
                    </a:lnTo>
                    <a:lnTo>
                      <a:pt x="41" y="13"/>
                    </a:lnTo>
                    <a:lnTo>
                      <a:pt x="41" y="12"/>
                    </a:lnTo>
                    <a:lnTo>
                      <a:pt x="41" y="11"/>
                    </a:lnTo>
                    <a:lnTo>
                      <a:pt x="41" y="10"/>
                    </a:lnTo>
                    <a:lnTo>
                      <a:pt x="41" y="9"/>
                    </a:lnTo>
                    <a:lnTo>
                      <a:pt x="42" y="8"/>
                    </a:lnTo>
                    <a:lnTo>
                      <a:pt x="44" y="6"/>
                    </a:lnTo>
                    <a:lnTo>
                      <a:pt x="45" y="6"/>
                    </a:lnTo>
                    <a:lnTo>
                      <a:pt x="45" y="4"/>
                    </a:lnTo>
                    <a:lnTo>
                      <a:pt x="46" y="4"/>
                    </a:lnTo>
                    <a:lnTo>
                      <a:pt x="47" y="4"/>
                    </a:lnTo>
                    <a:lnTo>
                      <a:pt x="46" y="6"/>
                    </a:lnTo>
                    <a:lnTo>
                      <a:pt x="45" y="8"/>
                    </a:lnTo>
                    <a:lnTo>
                      <a:pt x="44" y="9"/>
                    </a:lnTo>
                    <a:lnTo>
                      <a:pt x="44" y="10"/>
                    </a:lnTo>
                    <a:lnTo>
                      <a:pt x="44" y="12"/>
                    </a:lnTo>
                    <a:lnTo>
                      <a:pt x="46" y="12"/>
                    </a:lnTo>
                    <a:lnTo>
                      <a:pt x="46" y="15"/>
                    </a:lnTo>
                    <a:lnTo>
                      <a:pt x="46" y="16"/>
                    </a:lnTo>
                    <a:lnTo>
                      <a:pt x="44" y="17"/>
                    </a:lnTo>
                    <a:lnTo>
                      <a:pt x="45" y="18"/>
                    </a:lnTo>
                    <a:lnTo>
                      <a:pt x="46" y="18"/>
                    </a:lnTo>
                    <a:lnTo>
                      <a:pt x="46" y="19"/>
                    </a:lnTo>
                    <a:lnTo>
                      <a:pt x="46" y="20"/>
                    </a:lnTo>
                    <a:lnTo>
                      <a:pt x="46" y="21"/>
                    </a:lnTo>
                    <a:lnTo>
                      <a:pt x="46" y="22"/>
                    </a:lnTo>
                    <a:lnTo>
                      <a:pt x="47" y="24"/>
                    </a:lnTo>
                    <a:lnTo>
                      <a:pt x="49" y="25"/>
                    </a:lnTo>
                    <a:lnTo>
                      <a:pt x="50" y="25"/>
                    </a:lnTo>
                    <a:lnTo>
                      <a:pt x="51" y="24"/>
                    </a:lnTo>
                    <a:lnTo>
                      <a:pt x="52" y="24"/>
                    </a:lnTo>
                    <a:lnTo>
                      <a:pt x="52" y="25"/>
                    </a:lnTo>
                    <a:lnTo>
                      <a:pt x="52" y="26"/>
                    </a:lnTo>
                    <a:lnTo>
                      <a:pt x="53" y="28"/>
                    </a:lnTo>
                    <a:lnTo>
                      <a:pt x="54" y="29"/>
                    </a:lnTo>
                    <a:lnTo>
                      <a:pt x="55" y="29"/>
                    </a:lnTo>
                    <a:lnTo>
                      <a:pt x="56" y="28"/>
                    </a:lnTo>
                    <a:lnTo>
                      <a:pt x="61" y="27"/>
                    </a:lnTo>
                    <a:lnTo>
                      <a:pt x="61" y="26"/>
                    </a:lnTo>
                    <a:lnTo>
                      <a:pt x="61" y="25"/>
                    </a:lnTo>
                    <a:lnTo>
                      <a:pt x="62" y="19"/>
                    </a:lnTo>
                    <a:lnTo>
                      <a:pt x="54" y="21"/>
                    </a:lnTo>
                    <a:lnTo>
                      <a:pt x="47" y="0"/>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07" name="Freeform 150"/>
              <p:cNvSpPr>
                <a:spLocks/>
              </p:cNvSpPr>
              <p:nvPr/>
            </p:nvSpPr>
            <p:spPr bwMode="auto">
              <a:xfrm>
                <a:off x="4669" y="1901"/>
                <a:ext cx="76" cy="117"/>
              </a:xfrm>
              <a:custGeom>
                <a:avLst/>
                <a:gdLst>
                  <a:gd name="T0" fmla="*/ 76 w 15"/>
                  <a:gd name="T1" fmla="*/ 107 h 24"/>
                  <a:gd name="T2" fmla="*/ 76 w 15"/>
                  <a:gd name="T3" fmla="*/ 98 h 24"/>
                  <a:gd name="T4" fmla="*/ 71 w 15"/>
                  <a:gd name="T5" fmla="*/ 88 h 24"/>
                  <a:gd name="T6" fmla="*/ 61 w 15"/>
                  <a:gd name="T7" fmla="*/ 78 h 24"/>
                  <a:gd name="T8" fmla="*/ 51 w 15"/>
                  <a:gd name="T9" fmla="*/ 73 h 24"/>
                  <a:gd name="T10" fmla="*/ 46 w 15"/>
                  <a:gd name="T11" fmla="*/ 68 h 24"/>
                  <a:gd name="T12" fmla="*/ 46 w 15"/>
                  <a:gd name="T13" fmla="*/ 58 h 24"/>
                  <a:gd name="T14" fmla="*/ 35 w 15"/>
                  <a:gd name="T15" fmla="*/ 44 h 24"/>
                  <a:gd name="T16" fmla="*/ 30 w 15"/>
                  <a:gd name="T17" fmla="*/ 39 h 24"/>
                  <a:gd name="T18" fmla="*/ 25 w 15"/>
                  <a:gd name="T19" fmla="*/ 29 h 24"/>
                  <a:gd name="T20" fmla="*/ 20 w 15"/>
                  <a:gd name="T21" fmla="*/ 24 h 24"/>
                  <a:gd name="T22" fmla="*/ 20 w 15"/>
                  <a:gd name="T23" fmla="*/ 20 h 24"/>
                  <a:gd name="T24" fmla="*/ 20 w 15"/>
                  <a:gd name="T25" fmla="*/ 20 h 24"/>
                  <a:gd name="T26" fmla="*/ 20 w 15"/>
                  <a:gd name="T27" fmla="*/ 15 h 24"/>
                  <a:gd name="T28" fmla="*/ 25 w 15"/>
                  <a:gd name="T29" fmla="*/ 0 h 24"/>
                  <a:gd name="T30" fmla="*/ 20 w 15"/>
                  <a:gd name="T31" fmla="*/ 0 h 24"/>
                  <a:gd name="T32" fmla="*/ 10 w 15"/>
                  <a:gd name="T33" fmla="*/ 0 h 24"/>
                  <a:gd name="T34" fmla="*/ 5 w 15"/>
                  <a:gd name="T35" fmla="*/ 5 h 24"/>
                  <a:gd name="T36" fmla="*/ 5 w 15"/>
                  <a:gd name="T37" fmla="*/ 10 h 24"/>
                  <a:gd name="T38" fmla="*/ 5 w 15"/>
                  <a:gd name="T39" fmla="*/ 15 h 24"/>
                  <a:gd name="T40" fmla="*/ 0 w 15"/>
                  <a:gd name="T41" fmla="*/ 15 h 24"/>
                  <a:gd name="T42" fmla="*/ 35 w 15"/>
                  <a:gd name="T43" fmla="*/ 117 h 24"/>
                  <a:gd name="T44" fmla="*/ 76 w 15"/>
                  <a:gd name="T45" fmla="*/ 107 h 24"/>
                  <a:gd name="T46" fmla="*/ 76 w 15"/>
                  <a:gd name="T47" fmla="*/ 107 h 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
                  <a:gd name="T73" fmla="*/ 0 h 24"/>
                  <a:gd name="T74" fmla="*/ 15 w 15"/>
                  <a:gd name="T75" fmla="*/ 24 h 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 h="24">
                    <a:moveTo>
                      <a:pt x="15" y="22"/>
                    </a:moveTo>
                    <a:lnTo>
                      <a:pt x="15" y="20"/>
                    </a:lnTo>
                    <a:lnTo>
                      <a:pt x="14" y="18"/>
                    </a:lnTo>
                    <a:lnTo>
                      <a:pt x="12" y="16"/>
                    </a:lnTo>
                    <a:lnTo>
                      <a:pt x="10" y="15"/>
                    </a:lnTo>
                    <a:lnTo>
                      <a:pt x="9" y="14"/>
                    </a:lnTo>
                    <a:lnTo>
                      <a:pt x="9" y="12"/>
                    </a:lnTo>
                    <a:lnTo>
                      <a:pt x="7" y="9"/>
                    </a:lnTo>
                    <a:lnTo>
                      <a:pt x="6" y="8"/>
                    </a:lnTo>
                    <a:lnTo>
                      <a:pt x="5" y="6"/>
                    </a:lnTo>
                    <a:lnTo>
                      <a:pt x="4" y="5"/>
                    </a:lnTo>
                    <a:lnTo>
                      <a:pt x="4" y="4"/>
                    </a:lnTo>
                    <a:lnTo>
                      <a:pt x="4" y="3"/>
                    </a:lnTo>
                    <a:lnTo>
                      <a:pt x="5" y="0"/>
                    </a:lnTo>
                    <a:lnTo>
                      <a:pt x="4" y="0"/>
                    </a:lnTo>
                    <a:lnTo>
                      <a:pt x="2" y="0"/>
                    </a:lnTo>
                    <a:lnTo>
                      <a:pt x="1" y="1"/>
                    </a:lnTo>
                    <a:lnTo>
                      <a:pt x="1" y="2"/>
                    </a:lnTo>
                    <a:lnTo>
                      <a:pt x="1" y="3"/>
                    </a:lnTo>
                    <a:lnTo>
                      <a:pt x="0" y="3"/>
                    </a:lnTo>
                    <a:lnTo>
                      <a:pt x="7" y="24"/>
                    </a:lnTo>
                    <a:lnTo>
                      <a:pt x="15" y="22"/>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08" name="Freeform 151"/>
              <p:cNvSpPr>
                <a:spLocks/>
              </p:cNvSpPr>
              <p:nvPr/>
            </p:nvSpPr>
            <p:spPr bwMode="auto">
              <a:xfrm>
                <a:off x="4848" y="1189"/>
                <a:ext cx="251" cy="385"/>
              </a:xfrm>
              <a:custGeom>
                <a:avLst/>
                <a:gdLst>
                  <a:gd name="T0" fmla="*/ 51 w 49"/>
                  <a:gd name="T1" fmla="*/ 346 h 79"/>
                  <a:gd name="T2" fmla="*/ 51 w 49"/>
                  <a:gd name="T3" fmla="*/ 356 h 79"/>
                  <a:gd name="T4" fmla="*/ 61 w 49"/>
                  <a:gd name="T5" fmla="*/ 366 h 79"/>
                  <a:gd name="T6" fmla="*/ 67 w 49"/>
                  <a:gd name="T7" fmla="*/ 370 h 79"/>
                  <a:gd name="T8" fmla="*/ 72 w 49"/>
                  <a:gd name="T9" fmla="*/ 385 h 79"/>
                  <a:gd name="T10" fmla="*/ 77 w 49"/>
                  <a:gd name="T11" fmla="*/ 375 h 79"/>
                  <a:gd name="T12" fmla="*/ 82 w 49"/>
                  <a:gd name="T13" fmla="*/ 356 h 79"/>
                  <a:gd name="T14" fmla="*/ 92 w 49"/>
                  <a:gd name="T15" fmla="*/ 331 h 79"/>
                  <a:gd name="T16" fmla="*/ 92 w 49"/>
                  <a:gd name="T17" fmla="*/ 327 h 79"/>
                  <a:gd name="T18" fmla="*/ 102 w 49"/>
                  <a:gd name="T19" fmla="*/ 307 h 79"/>
                  <a:gd name="T20" fmla="*/ 108 w 49"/>
                  <a:gd name="T21" fmla="*/ 312 h 79"/>
                  <a:gd name="T22" fmla="*/ 113 w 49"/>
                  <a:gd name="T23" fmla="*/ 312 h 79"/>
                  <a:gd name="T24" fmla="*/ 113 w 49"/>
                  <a:gd name="T25" fmla="*/ 302 h 79"/>
                  <a:gd name="T26" fmla="*/ 133 w 49"/>
                  <a:gd name="T27" fmla="*/ 297 h 79"/>
                  <a:gd name="T28" fmla="*/ 133 w 49"/>
                  <a:gd name="T29" fmla="*/ 288 h 79"/>
                  <a:gd name="T30" fmla="*/ 143 w 49"/>
                  <a:gd name="T31" fmla="*/ 283 h 79"/>
                  <a:gd name="T32" fmla="*/ 149 w 49"/>
                  <a:gd name="T33" fmla="*/ 273 h 79"/>
                  <a:gd name="T34" fmla="*/ 159 w 49"/>
                  <a:gd name="T35" fmla="*/ 253 h 79"/>
                  <a:gd name="T36" fmla="*/ 159 w 49"/>
                  <a:gd name="T37" fmla="*/ 249 h 79"/>
                  <a:gd name="T38" fmla="*/ 174 w 49"/>
                  <a:gd name="T39" fmla="*/ 249 h 79"/>
                  <a:gd name="T40" fmla="*/ 179 w 49"/>
                  <a:gd name="T41" fmla="*/ 239 h 79"/>
                  <a:gd name="T42" fmla="*/ 190 w 49"/>
                  <a:gd name="T43" fmla="*/ 229 h 79"/>
                  <a:gd name="T44" fmla="*/ 205 w 49"/>
                  <a:gd name="T45" fmla="*/ 234 h 79"/>
                  <a:gd name="T46" fmla="*/ 220 w 49"/>
                  <a:gd name="T47" fmla="*/ 214 h 79"/>
                  <a:gd name="T48" fmla="*/ 236 w 49"/>
                  <a:gd name="T49" fmla="*/ 200 h 79"/>
                  <a:gd name="T50" fmla="*/ 246 w 49"/>
                  <a:gd name="T51" fmla="*/ 195 h 79"/>
                  <a:gd name="T52" fmla="*/ 251 w 49"/>
                  <a:gd name="T53" fmla="*/ 185 h 79"/>
                  <a:gd name="T54" fmla="*/ 246 w 49"/>
                  <a:gd name="T55" fmla="*/ 180 h 79"/>
                  <a:gd name="T56" fmla="*/ 241 w 49"/>
                  <a:gd name="T57" fmla="*/ 175 h 79"/>
                  <a:gd name="T58" fmla="*/ 246 w 49"/>
                  <a:gd name="T59" fmla="*/ 171 h 79"/>
                  <a:gd name="T60" fmla="*/ 241 w 49"/>
                  <a:gd name="T61" fmla="*/ 156 h 79"/>
                  <a:gd name="T62" fmla="*/ 231 w 49"/>
                  <a:gd name="T63" fmla="*/ 151 h 79"/>
                  <a:gd name="T64" fmla="*/ 220 w 49"/>
                  <a:gd name="T65" fmla="*/ 156 h 79"/>
                  <a:gd name="T66" fmla="*/ 210 w 49"/>
                  <a:gd name="T67" fmla="*/ 136 h 79"/>
                  <a:gd name="T68" fmla="*/ 210 w 49"/>
                  <a:gd name="T69" fmla="*/ 127 h 79"/>
                  <a:gd name="T70" fmla="*/ 205 w 49"/>
                  <a:gd name="T71" fmla="*/ 127 h 79"/>
                  <a:gd name="T72" fmla="*/ 195 w 49"/>
                  <a:gd name="T73" fmla="*/ 127 h 79"/>
                  <a:gd name="T74" fmla="*/ 184 w 49"/>
                  <a:gd name="T75" fmla="*/ 122 h 79"/>
                  <a:gd name="T76" fmla="*/ 179 w 49"/>
                  <a:gd name="T77" fmla="*/ 107 h 79"/>
                  <a:gd name="T78" fmla="*/ 123 w 49"/>
                  <a:gd name="T79" fmla="*/ 0 h 79"/>
                  <a:gd name="T80" fmla="*/ 113 w 49"/>
                  <a:gd name="T81" fmla="*/ 0 h 79"/>
                  <a:gd name="T82" fmla="*/ 108 w 49"/>
                  <a:gd name="T83" fmla="*/ 10 h 79"/>
                  <a:gd name="T84" fmla="*/ 92 w 49"/>
                  <a:gd name="T85" fmla="*/ 10 h 79"/>
                  <a:gd name="T86" fmla="*/ 77 w 49"/>
                  <a:gd name="T87" fmla="*/ 24 h 79"/>
                  <a:gd name="T88" fmla="*/ 72 w 49"/>
                  <a:gd name="T89" fmla="*/ 10 h 79"/>
                  <a:gd name="T90" fmla="*/ 67 w 49"/>
                  <a:gd name="T91" fmla="*/ 5 h 79"/>
                  <a:gd name="T92" fmla="*/ 31 w 49"/>
                  <a:gd name="T93" fmla="*/ 78 h 79"/>
                  <a:gd name="T94" fmla="*/ 36 w 49"/>
                  <a:gd name="T95" fmla="*/ 93 h 79"/>
                  <a:gd name="T96" fmla="*/ 36 w 49"/>
                  <a:gd name="T97" fmla="*/ 107 h 79"/>
                  <a:gd name="T98" fmla="*/ 26 w 49"/>
                  <a:gd name="T99" fmla="*/ 117 h 79"/>
                  <a:gd name="T100" fmla="*/ 31 w 49"/>
                  <a:gd name="T101" fmla="*/ 156 h 79"/>
                  <a:gd name="T102" fmla="*/ 20 w 49"/>
                  <a:gd name="T103" fmla="*/ 175 h 79"/>
                  <a:gd name="T104" fmla="*/ 20 w 49"/>
                  <a:gd name="T105" fmla="*/ 190 h 79"/>
                  <a:gd name="T106" fmla="*/ 15 w 49"/>
                  <a:gd name="T107" fmla="*/ 195 h 79"/>
                  <a:gd name="T108" fmla="*/ 15 w 49"/>
                  <a:gd name="T109" fmla="*/ 205 h 79"/>
                  <a:gd name="T110" fmla="*/ 5 w 49"/>
                  <a:gd name="T111" fmla="*/ 200 h 79"/>
                  <a:gd name="T112" fmla="*/ 0 w 49"/>
                  <a:gd name="T113" fmla="*/ 205 h 7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9"/>
                  <a:gd name="T172" fmla="*/ 0 h 79"/>
                  <a:gd name="T173" fmla="*/ 49 w 49"/>
                  <a:gd name="T174" fmla="*/ 79 h 7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9" h="79">
                    <a:moveTo>
                      <a:pt x="0" y="42"/>
                    </a:moveTo>
                    <a:lnTo>
                      <a:pt x="10" y="71"/>
                    </a:lnTo>
                    <a:lnTo>
                      <a:pt x="10" y="72"/>
                    </a:lnTo>
                    <a:lnTo>
                      <a:pt x="10" y="73"/>
                    </a:lnTo>
                    <a:lnTo>
                      <a:pt x="12" y="75"/>
                    </a:lnTo>
                    <a:lnTo>
                      <a:pt x="13" y="75"/>
                    </a:lnTo>
                    <a:lnTo>
                      <a:pt x="13" y="76"/>
                    </a:lnTo>
                    <a:lnTo>
                      <a:pt x="13" y="77"/>
                    </a:lnTo>
                    <a:lnTo>
                      <a:pt x="14" y="79"/>
                    </a:lnTo>
                    <a:lnTo>
                      <a:pt x="15" y="79"/>
                    </a:lnTo>
                    <a:lnTo>
                      <a:pt x="15" y="77"/>
                    </a:lnTo>
                    <a:lnTo>
                      <a:pt x="15" y="75"/>
                    </a:lnTo>
                    <a:lnTo>
                      <a:pt x="16" y="73"/>
                    </a:lnTo>
                    <a:lnTo>
                      <a:pt x="17" y="70"/>
                    </a:lnTo>
                    <a:lnTo>
                      <a:pt x="18" y="68"/>
                    </a:lnTo>
                    <a:lnTo>
                      <a:pt x="18" y="67"/>
                    </a:lnTo>
                    <a:lnTo>
                      <a:pt x="17" y="65"/>
                    </a:lnTo>
                    <a:lnTo>
                      <a:pt x="20" y="63"/>
                    </a:lnTo>
                    <a:lnTo>
                      <a:pt x="21" y="63"/>
                    </a:lnTo>
                    <a:lnTo>
                      <a:pt x="21" y="64"/>
                    </a:lnTo>
                    <a:lnTo>
                      <a:pt x="22" y="65"/>
                    </a:lnTo>
                    <a:lnTo>
                      <a:pt x="22" y="64"/>
                    </a:lnTo>
                    <a:lnTo>
                      <a:pt x="22" y="63"/>
                    </a:lnTo>
                    <a:lnTo>
                      <a:pt x="22" y="62"/>
                    </a:lnTo>
                    <a:lnTo>
                      <a:pt x="25" y="62"/>
                    </a:lnTo>
                    <a:lnTo>
                      <a:pt x="26" y="61"/>
                    </a:lnTo>
                    <a:lnTo>
                      <a:pt x="26" y="60"/>
                    </a:lnTo>
                    <a:lnTo>
                      <a:pt x="26" y="59"/>
                    </a:lnTo>
                    <a:lnTo>
                      <a:pt x="27" y="59"/>
                    </a:lnTo>
                    <a:lnTo>
                      <a:pt x="28" y="58"/>
                    </a:lnTo>
                    <a:lnTo>
                      <a:pt x="29" y="58"/>
                    </a:lnTo>
                    <a:lnTo>
                      <a:pt x="29" y="56"/>
                    </a:lnTo>
                    <a:lnTo>
                      <a:pt x="29" y="54"/>
                    </a:lnTo>
                    <a:lnTo>
                      <a:pt x="31" y="52"/>
                    </a:lnTo>
                    <a:lnTo>
                      <a:pt x="31" y="51"/>
                    </a:lnTo>
                    <a:lnTo>
                      <a:pt x="33" y="52"/>
                    </a:lnTo>
                    <a:lnTo>
                      <a:pt x="34" y="51"/>
                    </a:lnTo>
                    <a:lnTo>
                      <a:pt x="34" y="50"/>
                    </a:lnTo>
                    <a:lnTo>
                      <a:pt x="35" y="49"/>
                    </a:lnTo>
                    <a:lnTo>
                      <a:pt x="36" y="49"/>
                    </a:lnTo>
                    <a:lnTo>
                      <a:pt x="37" y="47"/>
                    </a:lnTo>
                    <a:lnTo>
                      <a:pt x="39" y="47"/>
                    </a:lnTo>
                    <a:lnTo>
                      <a:pt x="40" y="48"/>
                    </a:lnTo>
                    <a:lnTo>
                      <a:pt x="42" y="45"/>
                    </a:lnTo>
                    <a:lnTo>
                      <a:pt x="43" y="44"/>
                    </a:lnTo>
                    <a:lnTo>
                      <a:pt x="46" y="42"/>
                    </a:lnTo>
                    <a:lnTo>
                      <a:pt x="46" y="41"/>
                    </a:lnTo>
                    <a:lnTo>
                      <a:pt x="47" y="40"/>
                    </a:lnTo>
                    <a:lnTo>
                      <a:pt x="48" y="40"/>
                    </a:lnTo>
                    <a:lnTo>
                      <a:pt x="49" y="40"/>
                    </a:lnTo>
                    <a:lnTo>
                      <a:pt x="49" y="38"/>
                    </a:lnTo>
                    <a:lnTo>
                      <a:pt x="49" y="37"/>
                    </a:lnTo>
                    <a:lnTo>
                      <a:pt x="48" y="37"/>
                    </a:lnTo>
                    <a:lnTo>
                      <a:pt x="47" y="36"/>
                    </a:lnTo>
                    <a:lnTo>
                      <a:pt x="48" y="35"/>
                    </a:lnTo>
                    <a:lnTo>
                      <a:pt x="48" y="34"/>
                    </a:lnTo>
                    <a:lnTo>
                      <a:pt x="47" y="32"/>
                    </a:lnTo>
                    <a:lnTo>
                      <a:pt x="46" y="31"/>
                    </a:lnTo>
                    <a:lnTo>
                      <a:pt x="45" y="31"/>
                    </a:lnTo>
                    <a:lnTo>
                      <a:pt x="45" y="32"/>
                    </a:lnTo>
                    <a:lnTo>
                      <a:pt x="43" y="32"/>
                    </a:lnTo>
                    <a:lnTo>
                      <a:pt x="42" y="32"/>
                    </a:lnTo>
                    <a:lnTo>
                      <a:pt x="41" y="28"/>
                    </a:lnTo>
                    <a:lnTo>
                      <a:pt x="42" y="27"/>
                    </a:lnTo>
                    <a:lnTo>
                      <a:pt x="41" y="26"/>
                    </a:lnTo>
                    <a:lnTo>
                      <a:pt x="40" y="26"/>
                    </a:lnTo>
                    <a:lnTo>
                      <a:pt x="38" y="26"/>
                    </a:lnTo>
                    <a:lnTo>
                      <a:pt x="37" y="26"/>
                    </a:lnTo>
                    <a:lnTo>
                      <a:pt x="36" y="25"/>
                    </a:lnTo>
                    <a:lnTo>
                      <a:pt x="36" y="23"/>
                    </a:lnTo>
                    <a:lnTo>
                      <a:pt x="35" y="22"/>
                    </a:lnTo>
                    <a:lnTo>
                      <a:pt x="29" y="3"/>
                    </a:lnTo>
                    <a:lnTo>
                      <a:pt x="24" y="0"/>
                    </a:lnTo>
                    <a:lnTo>
                      <a:pt x="23" y="0"/>
                    </a:lnTo>
                    <a:lnTo>
                      <a:pt x="22" y="0"/>
                    </a:lnTo>
                    <a:lnTo>
                      <a:pt x="21" y="1"/>
                    </a:lnTo>
                    <a:lnTo>
                      <a:pt x="21" y="2"/>
                    </a:lnTo>
                    <a:lnTo>
                      <a:pt x="20" y="2"/>
                    </a:lnTo>
                    <a:lnTo>
                      <a:pt x="18" y="2"/>
                    </a:lnTo>
                    <a:lnTo>
                      <a:pt x="16" y="5"/>
                    </a:lnTo>
                    <a:lnTo>
                      <a:pt x="15" y="5"/>
                    </a:lnTo>
                    <a:lnTo>
                      <a:pt x="14" y="4"/>
                    </a:lnTo>
                    <a:lnTo>
                      <a:pt x="14" y="2"/>
                    </a:lnTo>
                    <a:lnTo>
                      <a:pt x="14" y="1"/>
                    </a:lnTo>
                    <a:lnTo>
                      <a:pt x="13" y="1"/>
                    </a:lnTo>
                    <a:lnTo>
                      <a:pt x="11" y="2"/>
                    </a:lnTo>
                    <a:lnTo>
                      <a:pt x="6" y="16"/>
                    </a:lnTo>
                    <a:lnTo>
                      <a:pt x="6" y="19"/>
                    </a:lnTo>
                    <a:lnTo>
                      <a:pt x="7" y="19"/>
                    </a:lnTo>
                    <a:lnTo>
                      <a:pt x="7" y="21"/>
                    </a:lnTo>
                    <a:lnTo>
                      <a:pt x="7" y="22"/>
                    </a:lnTo>
                    <a:lnTo>
                      <a:pt x="6" y="23"/>
                    </a:lnTo>
                    <a:lnTo>
                      <a:pt x="5" y="24"/>
                    </a:lnTo>
                    <a:lnTo>
                      <a:pt x="7" y="30"/>
                    </a:lnTo>
                    <a:lnTo>
                      <a:pt x="6" y="32"/>
                    </a:lnTo>
                    <a:lnTo>
                      <a:pt x="6" y="33"/>
                    </a:lnTo>
                    <a:lnTo>
                      <a:pt x="4" y="36"/>
                    </a:lnTo>
                    <a:lnTo>
                      <a:pt x="4" y="37"/>
                    </a:lnTo>
                    <a:lnTo>
                      <a:pt x="4" y="39"/>
                    </a:lnTo>
                    <a:lnTo>
                      <a:pt x="4" y="40"/>
                    </a:lnTo>
                    <a:lnTo>
                      <a:pt x="3" y="40"/>
                    </a:lnTo>
                    <a:lnTo>
                      <a:pt x="3" y="41"/>
                    </a:lnTo>
                    <a:lnTo>
                      <a:pt x="3" y="42"/>
                    </a:lnTo>
                    <a:lnTo>
                      <a:pt x="2" y="42"/>
                    </a:lnTo>
                    <a:lnTo>
                      <a:pt x="1" y="41"/>
                    </a:lnTo>
                    <a:lnTo>
                      <a:pt x="0" y="42"/>
                    </a:lnTo>
                    <a:close/>
                  </a:path>
                </a:pathLst>
              </a:custGeom>
              <a:solidFill>
                <a:srgbClr val="0000A0"/>
              </a:solidFill>
              <a:ln w="12700" cmpd="sng">
                <a:solidFill>
                  <a:schemeClr val="tx1"/>
                </a:solidFill>
                <a:prstDash val="solid"/>
                <a:round/>
                <a:headEnd/>
                <a:tailEnd/>
              </a:ln>
            </p:spPr>
            <p:txBody>
              <a:bodyPr/>
              <a:lstStyle/>
              <a:p>
                <a:endParaRPr lang="en-US"/>
              </a:p>
            </p:txBody>
          </p:sp>
          <p:grpSp>
            <p:nvGrpSpPr>
              <p:cNvPr id="20609" name="Group 152"/>
              <p:cNvGrpSpPr>
                <a:grpSpLocks/>
              </p:cNvGrpSpPr>
              <p:nvPr/>
            </p:nvGrpSpPr>
            <p:grpSpPr bwMode="auto">
              <a:xfrm>
                <a:off x="2038" y="2920"/>
                <a:ext cx="609" cy="371"/>
                <a:chOff x="1991" y="3321"/>
                <a:chExt cx="361" cy="231"/>
              </a:xfrm>
            </p:grpSpPr>
            <p:sp>
              <p:nvSpPr>
                <p:cNvPr id="20610" name="Freeform 153"/>
                <p:cNvSpPr>
                  <a:spLocks/>
                </p:cNvSpPr>
                <p:nvPr/>
              </p:nvSpPr>
              <p:spPr bwMode="auto">
                <a:xfrm>
                  <a:off x="2274" y="3459"/>
                  <a:ext cx="78" cy="93"/>
                </a:xfrm>
                <a:custGeom>
                  <a:avLst/>
                  <a:gdLst>
                    <a:gd name="T0" fmla="*/ 0 w 16"/>
                    <a:gd name="T1" fmla="*/ 34 h 19"/>
                    <a:gd name="T2" fmla="*/ 5 w 16"/>
                    <a:gd name="T3" fmla="*/ 64 h 19"/>
                    <a:gd name="T4" fmla="*/ 5 w 16"/>
                    <a:gd name="T5" fmla="*/ 78 h 19"/>
                    <a:gd name="T6" fmla="*/ 29 w 16"/>
                    <a:gd name="T7" fmla="*/ 93 h 19"/>
                    <a:gd name="T8" fmla="*/ 39 w 16"/>
                    <a:gd name="T9" fmla="*/ 78 h 19"/>
                    <a:gd name="T10" fmla="*/ 78 w 16"/>
                    <a:gd name="T11" fmla="*/ 54 h 19"/>
                    <a:gd name="T12" fmla="*/ 63 w 16"/>
                    <a:gd name="T13" fmla="*/ 24 h 19"/>
                    <a:gd name="T14" fmla="*/ 15 w 16"/>
                    <a:gd name="T15" fmla="*/ 0 h 19"/>
                    <a:gd name="T16" fmla="*/ 15 w 16"/>
                    <a:gd name="T17" fmla="*/ 24 h 19"/>
                    <a:gd name="T18" fmla="*/ 0 w 16"/>
                    <a:gd name="T19" fmla="*/ 34 h 19"/>
                    <a:gd name="T20" fmla="*/ 0 w 16"/>
                    <a:gd name="T21" fmla="*/ 3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
                    <a:gd name="T34" fmla="*/ 0 h 19"/>
                    <a:gd name="T35" fmla="*/ 16 w 16"/>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 h="19">
                      <a:moveTo>
                        <a:pt x="0" y="7"/>
                      </a:moveTo>
                      <a:lnTo>
                        <a:pt x="1" y="13"/>
                      </a:lnTo>
                      <a:lnTo>
                        <a:pt x="1" y="16"/>
                      </a:lnTo>
                      <a:lnTo>
                        <a:pt x="6" y="19"/>
                      </a:lnTo>
                      <a:lnTo>
                        <a:pt x="8" y="16"/>
                      </a:lnTo>
                      <a:lnTo>
                        <a:pt x="16" y="11"/>
                      </a:lnTo>
                      <a:lnTo>
                        <a:pt x="13" y="5"/>
                      </a:lnTo>
                      <a:lnTo>
                        <a:pt x="3" y="0"/>
                      </a:lnTo>
                      <a:lnTo>
                        <a:pt x="3" y="5"/>
                      </a:lnTo>
                      <a:lnTo>
                        <a:pt x="0" y="7"/>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11" name="Freeform 154"/>
                <p:cNvSpPr>
                  <a:spLocks/>
                </p:cNvSpPr>
                <p:nvPr/>
              </p:nvSpPr>
              <p:spPr bwMode="auto">
                <a:xfrm>
                  <a:off x="2235" y="3409"/>
                  <a:ext cx="44" cy="29"/>
                </a:xfrm>
                <a:custGeom>
                  <a:avLst/>
                  <a:gdLst>
                    <a:gd name="T0" fmla="*/ 15 w 9"/>
                    <a:gd name="T1" fmla="*/ 29 h 6"/>
                    <a:gd name="T2" fmla="*/ 39 w 9"/>
                    <a:gd name="T3" fmla="*/ 29 h 6"/>
                    <a:gd name="T4" fmla="*/ 44 w 9"/>
                    <a:gd name="T5" fmla="*/ 15 h 6"/>
                    <a:gd name="T6" fmla="*/ 24 w 9"/>
                    <a:gd name="T7" fmla="*/ 10 h 6"/>
                    <a:gd name="T8" fmla="*/ 15 w 9"/>
                    <a:gd name="T9" fmla="*/ 10 h 6"/>
                    <a:gd name="T10" fmla="*/ 10 w 9"/>
                    <a:gd name="T11" fmla="*/ 0 h 6"/>
                    <a:gd name="T12" fmla="*/ 0 w 9"/>
                    <a:gd name="T13" fmla="*/ 10 h 6"/>
                    <a:gd name="T14" fmla="*/ 10 w 9"/>
                    <a:gd name="T15" fmla="*/ 24 h 6"/>
                    <a:gd name="T16" fmla="*/ 15 w 9"/>
                    <a:gd name="T17" fmla="*/ 29 h 6"/>
                    <a:gd name="T18" fmla="*/ 15 w 9"/>
                    <a:gd name="T19" fmla="*/ 29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6"/>
                    <a:gd name="T32" fmla="*/ 9 w 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6">
                      <a:moveTo>
                        <a:pt x="3" y="6"/>
                      </a:moveTo>
                      <a:lnTo>
                        <a:pt x="8" y="6"/>
                      </a:lnTo>
                      <a:lnTo>
                        <a:pt x="9" y="3"/>
                      </a:lnTo>
                      <a:lnTo>
                        <a:pt x="5" y="2"/>
                      </a:lnTo>
                      <a:lnTo>
                        <a:pt x="3" y="2"/>
                      </a:lnTo>
                      <a:lnTo>
                        <a:pt x="2" y="0"/>
                      </a:lnTo>
                      <a:lnTo>
                        <a:pt x="0" y="2"/>
                      </a:lnTo>
                      <a:lnTo>
                        <a:pt x="2" y="5"/>
                      </a:lnTo>
                      <a:lnTo>
                        <a:pt x="3" y="6"/>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12" name="Freeform 155"/>
                <p:cNvSpPr>
                  <a:spLocks/>
                </p:cNvSpPr>
                <p:nvPr/>
              </p:nvSpPr>
              <p:spPr bwMode="auto">
                <a:xfrm>
                  <a:off x="2225" y="3438"/>
                  <a:ext cx="20" cy="10"/>
                </a:xfrm>
                <a:custGeom>
                  <a:avLst/>
                  <a:gdLst>
                    <a:gd name="T0" fmla="*/ 0 w 4"/>
                    <a:gd name="T1" fmla="*/ 10 h 2"/>
                    <a:gd name="T2" fmla="*/ 20 w 4"/>
                    <a:gd name="T3" fmla="*/ 0 h 2"/>
                    <a:gd name="T4" fmla="*/ 20 w 4"/>
                    <a:gd name="T5" fmla="*/ 10 h 2"/>
                    <a:gd name="T6" fmla="*/ 0 w 4"/>
                    <a:gd name="T7" fmla="*/ 10 h 2"/>
                    <a:gd name="T8" fmla="*/ 0 w 4"/>
                    <a:gd name="T9" fmla="*/ 1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0" y="2"/>
                      </a:moveTo>
                      <a:lnTo>
                        <a:pt x="4" y="0"/>
                      </a:lnTo>
                      <a:lnTo>
                        <a:pt x="4" y="2"/>
                      </a:lnTo>
                      <a:lnTo>
                        <a:pt x="0" y="2"/>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13" name="Freeform 156"/>
                <p:cNvSpPr>
                  <a:spLocks/>
                </p:cNvSpPr>
                <p:nvPr/>
              </p:nvSpPr>
              <p:spPr bwMode="auto">
                <a:xfrm>
                  <a:off x="2211" y="3419"/>
                  <a:ext cx="19" cy="14"/>
                </a:xfrm>
                <a:custGeom>
                  <a:avLst/>
                  <a:gdLst>
                    <a:gd name="T0" fmla="*/ 10 w 4"/>
                    <a:gd name="T1" fmla="*/ 0 h 3"/>
                    <a:gd name="T2" fmla="*/ 10 w 4"/>
                    <a:gd name="T3" fmla="*/ 0 h 3"/>
                    <a:gd name="T4" fmla="*/ 14 w 4"/>
                    <a:gd name="T5" fmla="*/ 0 h 3"/>
                    <a:gd name="T6" fmla="*/ 14 w 4"/>
                    <a:gd name="T7" fmla="*/ 0 h 3"/>
                    <a:gd name="T8" fmla="*/ 14 w 4"/>
                    <a:gd name="T9" fmla="*/ 0 h 3"/>
                    <a:gd name="T10" fmla="*/ 14 w 4"/>
                    <a:gd name="T11" fmla="*/ 5 h 3"/>
                    <a:gd name="T12" fmla="*/ 14 w 4"/>
                    <a:gd name="T13" fmla="*/ 5 h 3"/>
                    <a:gd name="T14" fmla="*/ 14 w 4"/>
                    <a:gd name="T15" fmla="*/ 5 h 3"/>
                    <a:gd name="T16" fmla="*/ 19 w 4"/>
                    <a:gd name="T17" fmla="*/ 5 h 3"/>
                    <a:gd name="T18" fmla="*/ 14 w 4"/>
                    <a:gd name="T19" fmla="*/ 9 h 3"/>
                    <a:gd name="T20" fmla="*/ 14 w 4"/>
                    <a:gd name="T21" fmla="*/ 9 h 3"/>
                    <a:gd name="T22" fmla="*/ 14 w 4"/>
                    <a:gd name="T23" fmla="*/ 9 h 3"/>
                    <a:gd name="T24" fmla="*/ 14 w 4"/>
                    <a:gd name="T25" fmla="*/ 14 h 3"/>
                    <a:gd name="T26" fmla="*/ 14 w 4"/>
                    <a:gd name="T27" fmla="*/ 14 h 3"/>
                    <a:gd name="T28" fmla="*/ 14 w 4"/>
                    <a:gd name="T29" fmla="*/ 14 h 3"/>
                    <a:gd name="T30" fmla="*/ 10 w 4"/>
                    <a:gd name="T31" fmla="*/ 14 h 3"/>
                    <a:gd name="T32" fmla="*/ 10 w 4"/>
                    <a:gd name="T33" fmla="*/ 14 h 3"/>
                    <a:gd name="T34" fmla="*/ 10 w 4"/>
                    <a:gd name="T35" fmla="*/ 14 h 3"/>
                    <a:gd name="T36" fmla="*/ 5 w 4"/>
                    <a:gd name="T37" fmla="*/ 14 h 3"/>
                    <a:gd name="T38" fmla="*/ 5 w 4"/>
                    <a:gd name="T39" fmla="*/ 14 h 3"/>
                    <a:gd name="T40" fmla="*/ 5 w 4"/>
                    <a:gd name="T41" fmla="*/ 14 h 3"/>
                    <a:gd name="T42" fmla="*/ 5 w 4"/>
                    <a:gd name="T43" fmla="*/ 9 h 3"/>
                    <a:gd name="T44" fmla="*/ 0 w 4"/>
                    <a:gd name="T45" fmla="*/ 9 h 3"/>
                    <a:gd name="T46" fmla="*/ 0 w 4"/>
                    <a:gd name="T47" fmla="*/ 9 h 3"/>
                    <a:gd name="T48" fmla="*/ 0 w 4"/>
                    <a:gd name="T49" fmla="*/ 5 h 3"/>
                    <a:gd name="T50" fmla="*/ 0 w 4"/>
                    <a:gd name="T51" fmla="*/ 5 h 3"/>
                    <a:gd name="T52" fmla="*/ 0 w 4"/>
                    <a:gd name="T53" fmla="*/ 5 h 3"/>
                    <a:gd name="T54" fmla="*/ 5 w 4"/>
                    <a:gd name="T55" fmla="*/ 5 h 3"/>
                    <a:gd name="T56" fmla="*/ 5 w 4"/>
                    <a:gd name="T57" fmla="*/ 0 h 3"/>
                    <a:gd name="T58" fmla="*/ 5 w 4"/>
                    <a:gd name="T59" fmla="*/ 0 h 3"/>
                    <a:gd name="T60" fmla="*/ 5 w 4"/>
                    <a:gd name="T61" fmla="*/ 0 h 3"/>
                    <a:gd name="T62" fmla="*/ 10 w 4"/>
                    <a:gd name="T63" fmla="*/ 0 h 3"/>
                    <a:gd name="T64" fmla="*/ 10 w 4"/>
                    <a:gd name="T65" fmla="*/ 0 h 3"/>
                    <a:gd name="T66" fmla="*/ 10 w 4"/>
                    <a:gd name="T67" fmla="*/ 0 h 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
                    <a:gd name="T103" fmla="*/ 0 h 3"/>
                    <a:gd name="T104" fmla="*/ 4 w 4"/>
                    <a:gd name="T105" fmla="*/ 3 h 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 h="3">
                      <a:moveTo>
                        <a:pt x="2" y="0"/>
                      </a:moveTo>
                      <a:lnTo>
                        <a:pt x="2" y="0"/>
                      </a:lnTo>
                      <a:lnTo>
                        <a:pt x="3" y="0"/>
                      </a:lnTo>
                      <a:lnTo>
                        <a:pt x="3" y="1"/>
                      </a:lnTo>
                      <a:lnTo>
                        <a:pt x="4" y="1"/>
                      </a:lnTo>
                      <a:lnTo>
                        <a:pt x="3" y="2"/>
                      </a:lnTo>
                      <a:lnTo>
                        <a:pt x="3" y="3"/>
                      </a:lnTo>
                      <a:lnTo>
                        <a:pt x="2" y="3"/>
                      </a:lnTo>
                      <a:lnTo>
                        <a:pt x="1" y="3"/>
                      </a:lnTo>
                      <a:lnTo>
                        <a:pt x="1" y="2"/>
                      </a:lnTo>
                      <a:lnTo>
                        <a:pt x="0" y="2"/>
                      </a:lnTo>
                      <a:lnTo>
                        <a:pt x="0" y="1"/>
                      </a:lnTo>
                      <a:lnTo>
                        <a:pt x="1" y="1"/>
                      </a:lnTo>
                      <a:lnTo>
                        <a:pt x="1" y="0"/>
                      </a:lnTo>
                      <a:lnTo>
                        <a:pt x="2" y="0"/>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14" name="Freeform 157"/>
                <p:cNvSpPr>
                  <a:spLocks/>
                </p:cNvSpPr>
                <p:nvPr/>
              </p:nvSpPr>
              <p:spPr bwMode="auto">
                <a:xfrm>
                  <a:off x="2186" y="3394"/>
                  <a:ext cx="39" cy="15"/>
                </a:xfrm>
                <a:custGeom>
                  <a:avLst/>
                  <a:gdLst>
                    <a:gd name="T0" fmla="*/ 0 w 8"/>
                    <a:gd name="T1" fmla="*/ 15 h 3"/>
                    <a:gd name="T2" fmla="*/ 34 w 8"/>
                    <a:gd name="T3" fmla="*/ 15 h 3"/>
                    <a:gd name="T4" fmla="*/ 39 w 8"/>
                    <a:gd name="T5" fmla="*/ 0 h 3"/>
                    <a:gd name="T6" fmla="*/ 10 w 8"/>
                    <a:gd name="T7" fmla="*/ 0 h 3"/>
                    <a:gd name="T8" fmla="*/ 0 w 8"/>
                    <a:gd name="T9" fmla="*/ 15 h 3"/>
                    <a:gd name="T10" fmla="*/ 0 w 8"/>
                    <a:gd name="T11" fmla="*/ 15 h 3"/>
                    <a:gd name="T12" fmla="*/ 0 60000 65536"/>
                    <a:gd name="T13" fmla="*/ 0 60000 65536"/>
                    <a:gd name="T14" fmla="*/ 0 60000 65536"/>
                    <a:gd name="T15" fmla="*/ 0 60000 65536"/>
                    <a:gd name="T16" fmla="*/ 0 60000 65536"/>
                    <a:gd name="T17" fmla="*/ 0 60000 65536"/>
                    <a:gd name="T18" fmla="*/ 0 w 8"/>
                    <a:gd name="T19" fmla="*/ 0 h 3"/>
                    <a:gd name="T20" fmla="*/ 8 w 8"/>
                    <a:gd name="T21" fmla="*/ 3 h 3"/>
                  </a:gdLst>
                  <a:ahLst/>
                  <a:cxnLst>
                    <a:cxn ang="T12">
                      <a:pos x="T0" y="T1"/>
                    </a:cxn>
                    <a:cxn ang="T13">
                      <a:pos x="T2" y="T3"/>
                    </a:cxn>
                    <a:cxn ang="T14">
                      <a:pos x="T4" y="T5"/>
                    </a:cxn>
                    <a:cxn ang="T15">
                      <a:pos x="T6" y="T7"/>
                    </a:cxn>
                    <a:cxn ang="T16">
                      <a:pos x="T8" y="T9"/>
                    </a:cxn>
                    <a:cxn ang="T17">
                      <a:pos x="T10" y="T11"/>
                    </a:cxn>
                  </a:cxnLst>
                  <a:rect l="T18" t="T19" r="T20" b="T21"/>
                  <a:pathLst>
                    <a:path w="8" h="3">
                      <a:moveTo>
                        <a:pt x="0" y="3"/>
                      </a:moveTo>
                      <a:lnTo>
                        <a:pt x="7" y="3"/>
                      </a:lnTo>
                      <a:lnTo>
                        <a:pt x="8" y="0"/>
                      </a:lnTo>
                      <a:lnTo>
                        <a:pt x="2" y="0"/>
                      </a:lnTo>
                      <a:lnTo>
                        <a:pt x="0" y="3"/>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15" name="Freeform 158"/>
                <p:cNvSpPr>
                  <a:spLocks/>
                </p:cNvSpPr>
                <p:nvPr/>
              </p:nvSpPr>
              <p:spPr bwMode="auto">
                <a:xfrm>
                  <a:off x="2026" y="3321"/>
                  <a:ext cx="38" cy="24"/>
                </a:xfrm>
                <a:custGeom>
                  <a:avLst/>
                  <a:gdLst>
                    <a:gd name="T0" fmla="*/ 0 w 8"/>
                    <a:gd name="T1" fmla="*/ 19 h 5"/>
                    <a:gd name="T2" fmla="*/ 14 w 8"/>
                    <a:gd name="T3" fmla="*/ 24 h 5"/>
                    <a:gd name="T4" fmla="*/ 28 w 8"/>
                    <a:gd name="T5" fmla="*/ 24 h 5"/>
                    <a:gd name="T6" fmla="*/ 38 w 8"/>
                    <a:gd name="T7" fmla="*/ 10 h 5"/>
                    <a:gd name="T8" fmla="*/ 24 w 8"/>
                    <a:gd name="T9" fmla="*/ 0 h 5"/>
                    <a:gd name="T10" fmla="*/ 5 w 8"/>
                    <a:gd name="T11" fmla="*/ 10 h 5"/>
                    <a:gd name="T12" fmla="*/ 0 w 8"/>
                    <a:gd name="T13" fmla="*/ 19 h 5"/>
                    <a:gd name="T14" fmla="*/ 0 w 8"/>
                    <a:gd name="T15" fmla="*/ 19 h 5"/>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5"/>
                    <a:gd name="T26" fmla="*/ 8 w 8"/>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5">
                      <a:moveTo>
                        <a:pt x="0" y="4"/>
                      </a:moveTo>
                      <a:lnTo>
                        <a:pt x="3" y="5"/>
                      </a:lnTo>
                      <a:lnTo>
                        <a:pt x="6" y="5"/>
                      </a:lnTo>
                      <a:lnTo>
                        <a:pt x="8" y="2"/>
                      </a:lnTo>
                      <a:lnTo>
                        <a:pt x="5" y="0"/>
                      </a:lnTo>
                      <a:lnTo>
                        <a:pt x="1" y="2"/>
                      </a:lnTo>
                      <a:lnTo>
                        <a:pt x="0" y="4"/>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16" name="Freeform 159"/>
                <p:cNvSpPr>
                  <a:spLocks/>
                </p:cNvSpPr>
                <p:nvPr/>
              </p:nvSpPr>
              <p:spPr bwMode="auto">
                <a:xfrm>
                  <a:off x="1991" y="3321"/>
                  <a:ext cx="20" cy="24"/>
                </a:xfrm>
                <a:custGeom>
                  <a:avLst/>
                  <a:gdLst>
                    <a:gd name="T0" fmla="*/ 0 w 4"/>
                    <a:gd name="T1" fmla="*/ 24 h 5"/>
                    <a:gd name="T2" fmla="*/ 20 w 4"/>
                    <a:gd name="T3" fmla="*/ 10 h 5"/>
                    <a:gd name="T4" fmla="*/ 20 w 4"/>
                    <a:gd name="T5" fmla="*/ 0 h 5"/>
                    <a:gd name="T6" fmla="*/ 0 w 4"/>
                    <a:gd name="T7" fmla="*/ 19 h 5"/>
                    <a:gd name="T8" fmla="*/ 0 w 4"/>
                    <a:gd name="T9" fmla="*/ 24 h 5"/>
                    <a:gd name="T10" fmla="*/ 0 w 4"/>
                    <a:gd name="T11" fmla="*/ 24 h 5"/>
                    <a:gd name="T12" fmla="*/ 0 60000 65536"/>
                    <a:gd name="T13" fmla="*/ 0 60000 65536"/>
                    <a:gd name="T14" fmla="*/ 0 60000 65536"/>
                    <a:gd name="T15" fmla="*/ 0 60000 65536"/>
                    <a:gd name="T16" fmla="*/ 0 60000 65536"/>
                    <a:gd name="T17" fmla="*/ 0 60000 65536"/>
                    <a:gd name="T18" fmla="*/ 0 w 4"/>
                    <a:gd name="T19" fmla="*/ 0 h 5"/>
                    <a:gd name="T20" fmla="*/ 4 w 4"/>
                    <a:gd name="T21" fmla="*/ 5 h 5"/>
                  </a:gdLst>
                  <a:ahLst/>
                  <a:cxnLst>
                    <a:cxn ang="T12">
                      <a:pos x="T0" y="T1"/>
                    </a:cxn>
                    <a:cxn ang="T13">
                      <a:pos x="T2" y="T3"/>
                    </a:cxn>
                    <a:cxn ang="T14">
                      <a:pos x="T4" y="T5"/>
                    </a:cxn>
                    <a:cxn ang="T15">
                      <a:pos x="T6" y="T7"/>
                    </a:cxn>
                    <a:cxn ang="T16">
                      <a:pos x="T8" y="T9"/>
                    </a:cxn>
                    <a:cxn ang="T17">
                      <a:pos x="T10" y="T11"/>
                    </a:cxn>
                  </a:cxnLst>
                  <a:rect l="T18" t="T19" r="T20" b="T21"/>
                  <a:pathLst>
                    <a:path w="4" h="5">
                      <a:moveTo>
                        <a:pt x="0" y="5"/>
                      </a:moveTo>
                      <a:lnTo>
                        <a:pt x="4" y="2"/>
                      </a:lnTo>
                      <a:lnTo>
                        <a:pt x="4" y="0"/>
                      </a:lnTo>
                      <a:lnTo>
                        <a:pt x="0" y="4"/>
                      </a:lnTo>
                      <a:lnTo>
                        <a:pt x="0" y="5"/>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617" name="Freeform 160"/>
                <p:cNvSpPr>
                  <a:spLocks/>
                </p:cNvSpPr>
                <p:nvPr/>
              </p:nvSpPr>
              <p:spPr bwMode="auto">
                <a:xfrm>
                  <a:off x="2128" y="3360"/>
                  <a:ext cx="39" cy="34"/>
                </a:xfrm>
                <a:custGeom>
                  <a:avLst/>
                  <a:gdLst>
                    <a:gd name="T0" fmla="*/ 15 w 8"/>
                    <a:gd name="T1" fmla="*/ 34 h 7"/>
                    <a:gd name="T2" fmla="*/ 39 w 8"/>
                    <a:gd name="T3" fmla="*/ 34 h 7"/>
                    <a:gd name="T4" fmla="*/ 39 w 8"/>
                    <a:gd name="T5" fmla="*/ 19 h 7"/>
                    <a:gd name="T6" fmla="*/ 20 w 8"/>
                    <a:gd name="T7" fmla="*/ 0 h 7"/>
                    <a:gd name="T8" fmla="*/ 0 w 8"/>
                    <a:gd name="T9" fmla="*/ 10 h 7"/>
                    <a:gd name="T10" fmla="*/ 15 w 8"/>
                    <a:gd name="T11" fmla="*/ 34 h 7"/>
                    <a:gd name="T12" fmla="*/ 15 w 8"/>
                    <a:gd name="T13" fmla="*/ 34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3" y="7"/>
                      </a:moveTo>
                      <a:lnTo>
                        <a:pt x="8" y="7"/>
                      </a:lnTo>
                      <a:lnTo>
                        <a:pt x="8" y="4"/>
                      </a:lnTo>
                      <a:lnTo>
                        <a:pt x="4" y="0"/>
                      </a:lnTo>
                      <a:lnTo>
                        <a:pt x="0" y="2"/>
                      </a:lnTo>
                      <a:lnTo>
                        <a:pt x="3" y="7"/>
                      </a:lnTo>
                      <a:close/>
                    </a:path>
                  </a:pathLst>
                </a:custGeom>
                <a:solidFill>
                  <a:srgbClr val="0000A0"/>
                </a:solidFill>
                <a:ln w="12700" cmpd="sng">
                  <a:solidFill>
                    <a:schemeClr val="tx1"/>
                  </a:solidFill>
                  <a:prstDash val="solid"/>
                  <a:round/>
                  <a:headEnd/>
                  <a:tailEnd/>
                </a:ln>
              </p:spPr>
              <p:txBody>
                <a:bodyPr/>
                <a:lstStyle/>
                <a:p>
                  <a:endParaRPr lang="en-US"/>
                </a:p>
              </p:txBody>
            </p:sp>
          </p:grpSp>
        </p:grpSp>
      </p:grpSp>
      <p:grpSp>
        <p:nvGrpSpPr>
          <p:cNvPr id="20487" name="Group 161"/>
          <p:cNvGrpSpPr>
            <a:grpSpLocks/>
          </p:cNvGrpSpPr>
          <p:nvPr/>
        </p:nvGrpSpPr>
        <p:grpSpPr bwMode="auto">
          <a:xfrm>
            <a:off x="52388" y="4108450"/>
            <a:ext cx="3275012" cy="1908175"/>
            <a:chOff x="728" y="1077"/>
            <a:chExt cx="4372" cy="2247"/>
          </a:xfrm>
        </p:grpSpPr>
        <p:sp>
          <p:nvSpPr>
            <p:cNvPr id="20489" name="Freeform 162"/>
            <p:cNvSpPr>
              <a:spLocks/>
            </p:cNvSpPr>
            <p:nvPr/>
          </p:nvSpPr>
          <p:spPr bwMode="auto">
            <a:xfrm>
              <a:off x="2844" y="1262"/>
              <a:ext cx="456" cy="269"/>
            </a:xfrm>
            <a:custGeom>
              <a:avLst/>
              <a:gdLst>
                <a:gd name="T0" fmla="*/ 0 w 89"/>
                <a:gd name="T1" fmla="*/ 249 h 55"/>
                <a:gd name="T2" fmla="*/ 26 w 89"/>
                <a:gd name="T3" fmla="*/ 0 h 55"/>
                <a:gd name="T4" fmla="*/ 225 w 89"/>
                <a:gd name="T5" fmla="*/ 15 h 55"/>
                <a:gd name="T6" fmla="*/ 420 w 89"/>
                <a:gd name="T7" fmla="*/ 20 h 55"/>
                <a:gd name="T8" fmla="*/ 420 w 89"/>
                <a:gd name="T9" fmla="*/ 24 h 55"/>
                <a:gd name="T10" fmla="*/ 425 w 89"/>
                <a:gd name="T11" fmla="*/ 44 h 55"/>
                <a:gd name="T12" fmla="*/ 425 w 89"/>
                <a:gd name="T13" fmla="*/ 49 h 55"/>
                <a:gd name="T14" fmla="*/ 420 w 89"/>
                <a:gd name="T15" fmla="*/ 64 h 55"/>
                <a:gd name="T16" fmla="*/ 420 w 89"/>
                <a:gd name="T17" fmla="*/ 88 h 55"/>
                <a:gd name="T18" fmla="*/ 430 w 89"/>
                <a:gd name="T19" fmla="*/ 112 h 55"/>
                <a:gd name="T20" fmla="*/ 436 w 89"/>
                <a:gd name="T21" fmla="*/ 122 h 55"/>
                <a:gd name="T22" fmla="*/ 441 w 89"/>
                <a:gd name="T23" fmla="*/ 147 h 55"/>
                <a:gd name="T24" fmla="*/ 441 w 89"/>
                <a:gd name="T25" fmla="*/ 186 h 55"/>
                <a:gd name="T26" fmla="*/ 446 w 89"/>
                <a:gd name="T27" fmla="*/ 196 h 55"/>
                <a:gd name="T28" fmla="*/ 446 w 89"/>
                <a:gd name="T29" fmla="*/ 210 h 55"/>
                <a:gd name="T30" fmla="*/ 446 w 89"/>
                <a:gd name="T31" fmla="*/ 215 h 55"/>
                <a:gd name="T32" fmla="*/ 456 w 89"/>
                <a:gd name="T33" fmla="*/ 249 h 55"/>
                <a:gd name="T34" fmla="*/ 456 w 89"/>
                <a:gd name="T35" fmla="*/ 259 h 55"/>
                <a:gd name="T36" fmla="*/ 456 w 89"/>
                <a:gd name="T37" fmla="*/ 269 h 55"/>
                <a:gd name="T38" fmla="*/ 0 w 89"/>
                <a:gd name="T39" fmla="*/ 249 h 55"/>
                <a:gd name="T40" fmla="*/ 0 w 89"/>
                <a:gd name="T41" fmla="*/ 249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9"/>
                <a:gd name="T64" fmla="*/ 0 h 55"/>
                <a:gd name="T65" fmla="*/ 89 w 89"/>
                <a:gd name="T66" fmla="*/ 55 h 5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9" h="55">
                  <a:moveTo>
                    <a:pt x="0" y="51"/>
                  </a:moveTo>
                  <a:lnTo>
                    <a:pt x="5" y="0"/>
                  </a:lnTo>
                  <a:lnTo>
                    <a:pt x="44" y="3"/>
                  </a:lnTo>
                  <a:lnTo>
                    <a:pt x="82" y="4"/>
                  </a:lnTo>
                  <a:lnTo>
                    <a:pt x="82" y="5"/>
                  </a:lnTo>
                  <a:lnTo>
                    <a:pt x="83" y="9"/>
                  </a:lnTo>
                  <a:lnTo>
                    <a:pt x="83" y="10"/>
                  </a:lnTo>
                  <a:lnTo>
                    <a:pt x="82" y="13"/>
                  </a:lnTo>
                  <a:lnTo>
                    <a:pt x="82" y="18"/>
                  </a:lnTo>
                  <a:lnTo>
                    <a:pt x="84" y="23"/>
                  </a:lnTo>
                  <a:lnTo>
                    <a:pt x="85" y="25"/>
                  </a:lnTo>
                  <a:lnTo>
                    <a:pt x="86" y="30"/>
                  </a:lnTo>
                  <a:lnTo>
                    <a:pt x="86" y="38"/>
                  </a:lnTo>
                  <a:lnTo>
                    <a:pt x="87" y="40"/>
                  </a:lnTo>
                  <a:lnTo>
                    <a:pt x="87" y="43"/>
                  </a:lnTo>
                  <a:lnTo>
                    <a:pt x="87" y="44"/>
                  </a:lnTo>
                  <a:lnTo>
                    <a:pt x="89" y="51"/>
                  </a:lnTo>
                  <a:lnTo>
                    <a:pt x="89" y="53"/>
                  </a:lnTo>
                  <a:lnTo>
                    <a:pt x="89" y="55"/>
                  </a:lnTo>
                  <a:lnTo>
                    <a:pt x="0" y="51"/>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490" name="Freeform 163"/>
            <p:cNvSpPr>
              <a:spLocks/>
            </p:cNvSpPr>
            <p:nvPr/>
          </p:nvSpPr>
          <p:spPr bwMode="auto">
            <a:xfrm>
              <a:off x="2824" y="1511"/>
              <a:ext cx="483" cy="312"/>
            </a:xfrm>
            <a:custGeom>
              <a:avLst/>
              <a:gdLst>
                <a:gd name="T0" fmla="*/ 0 w 94"/>
                <a:gd name="T1" fmla="*/ 249 h 64"/>
                <a:gd name="T2" fmla="*/ 15 w 94"/>
                <a:gd name="T3" fmla="*/ 83 h 64"/>
                <a:gd name="T4" fmla="*/ 21 w 94"/>
                <a:gd name="T5" fmla="*/ 0 h 64"/>
                <a:gd name="T6" fmla="*/ 478 w 94"/>
                <a:gd name="T7" fmla="*/ 20 h 64"/>
                <a:gd name="T8" fmla="*/ 478 w 94"/>
                <a:gd name="T9" fmla="*/ 29 h 64"/>
                <a:gd name="T10" fmla="*/ 473 w 94"/>
                <a:gd name="T11" fmla="*/ 34 h 64"/>
                <a:gd name="T12" fmla="*/ 462 w 94"/>
                <a:gd name="T13" fmla="*/ 49 h 64"/>
                <a:gd name="T14" fmla="*/ 462 w 94"/>
                <a:gd name="T15" fmla="*/ 54 h 64"/>
                <a:gd name="T16" fmla="*/ 483 w 94"/>
                <a:gd name="T17" fmla="*/ 73 h 64"/>
                <a:gd name="T18" fmla="*/ 483 w 94"/>
                <a:gd name="T19" fmla="*/ 224 h 64"/>
                <a:gd name="T20" fmla="*/ 483 w 94"/>
                <a:gd name="T21" fmla="*/ 224 h 64"/>
                <a:gd name="T22" fmla="*/ 473 w 94"/>
                <a:gd name="T23" fmla="*/ 224 h 64"/>
                <a:gd name="T24" fmla="*/ 478 w 94"/>
                <a:gd name="T25" fmla="*/ 229 h 64"/>
                <a:gd name="T26" fmla="*/ 483 w 94"/>
                <a:gd name="T27" fmla="*/ 234 h 64"/>
                <a:gd name="T28" fmla="*/ 478 w 94"/>
                <a:gd name="T29" fmla="*/ 244 h 64"/>
                <a:gd name="T30" fmla="*/ 483 w 94"/>
                <a:gd name="T31" fmla="*/ 249 h 64"/>
                <a:gd name="T32" fmla="*/ 483 w 94"/>
                <a:gd name="T33" fmla="*/ 263 h 64"/>
                <a:gd name="T34" fmla="*/ 478 w 94"/>
                <a:gd name="T35" fmla="*/ 263 h 64"/>
                <a:gd name="T36" fmla="*/ 483 w 94"/>
                <a:gd name="T37" fmla="*/ 273 h 64"/>
                <a:gd name="T38" fmla="*/ 473 w 94"/>
                <a:gd name="T39" fmla="*/ 288 h 64"/>
                <a:gd name="T40" fmla="*/ 483 w 94"/>
                <a:gd name="T41" fmla="*/ 302 h 64"/>
                <a:gd name="T42" fmla="*/ 483 w 94"/>
                <a:gd name="T43" fmla="*/ 312 h 64"/>
                <a:gd name="T44" fmla="*/ 483 w 94"/>
                <a:gd name="T45" fmla="*/ 312 h 64"/>
                <a:gd name="T46" fmla="*/ 468 w 94"/>
                <a:gd name="T47" fmla="*/ 302 h 64"/>
                <a:gd name="T48" fmla="*/ 442 w 94"/>
                <a:gd name="T49" fmla="*/ 288 h 64"/>
                <a:gd name="T50" fmla="*/ 432 w 94"/>
                <a:gd name="T51" fmla="*/ 283 h 64"/>
                <a:gd name="T52" fmla="*/ 421 w 94"/>
                <a:gd name="T53" fmla="*/ 283 h 64"/>
                <a:gd name="T54" fmla="*/ 411 w 94"/>
                <a:gd name="T55" fmla="*/ 292 h 64"/>
                <a:gd name="T56" fmla="*/ 406 w 94"/>
                <a:gd name="T57" fmla="*/ 292 h 64"/>
                <a:gd name="T58" fmla="*/ 396 w 94"/>
                <a:gd name="T59" fmla="*/ 292 h 64"/>
                <a:gd name="T60" fmla="*/ 391 w 94"/>
                <a:gd name="T61" fmla="*/ 278 h 64"/>
                <a:gd name="T62" fmla="*/ 385 w 94"/>
                <a:gd name="T63" fmla="*/ 273 h 64"/>
                <a:gd name="T64" fmla="*/ 375 w 94"/>
                <a:gd name="T65" fmla="*/ 278 h 64"/>
                <a:gd name="T66" fmla="*/ 365 w 94"/>
                <a:gd name="T67" fmla="*/ 278 h 64"/>
                <a:gd name="T68" fmla="*/ 355 w 94"/>
                <a:gd name="T69" fmla="*/ 263 h 64"/>
                <a:gd name="T70" fmla="*/ 0 w 94"/>
                <a:gd name="T71" fmla="*/ 249 h 64"/>
                <a:gd name="T72" fmla="*/ 0 w 94"/>
                <a:gd name="T73" fmla="*/ 249 h 6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4"/>
                <a:gd name="T112" fmla="*/ 0 h 64"/>
                <a:gd name="T113" fmla="*/ 94 w 94"/>
                <a:gd name="T114" fmla="*/ 64 h 6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4" h="64">
                  <a:moveTo>
                    <a:pt x="0" y="51"/>
                  </a:moveTo>
                  <a:lnTo>
                    <a:pt x="3" y="17"/>
                  </a:lnTo>
                  <a:lnTo>
                    <a:pt x="4" y="0"/>
                  </a:lnTo>
                  <a:lnTo>
                    <a:pt x="93" y="4"/>
                  </a:lnTo>
                  <a:lnTo>
                    <a:pt x="93" y="6"/>
                  </a:lnTo>
                  <a:lnTo>
                    <a:pt x="92" y="7"/>
                  </a:lnTo>
                  <a:lnTo>
                    <a:pt x="90" y="10"/>
                  </a:lnTo>
                  <a:lnTo>
                    <a:pt x="90" y="11"/>
                  </a:lnTo>
                  <a:lnTo>
                    <a:pt x="94" y="15"/>
                  </a:lnTo>
                  <a:lnTo>
                    <a:pt x="94" y="46"/>
                  </a:lnTo>
                  <a:lnTo>
                    <a:pt x="92" y="46"/>
                  </a:lnTo>
                  <a:lnTo>
                    <a:pt x="93" y="47"/>
                  </a:lnTo>
                  <a:lnTo>
                    <a:pt x="94" y="48"/>
                  </a:lnTo>
                  <a:lnTo>
                    <a:pt x="93" y="50"/>
                  </a:lnTo>
                  <a:lnTo>
                    <a:pt x="94" y="51"/>
                  </a:lnTo>
                  <a:lnTo>
                    <a:pt x="94" y="54"/>
                  </a:lnTo>
                  <a:lnTo>
                    <a:pt x="93" y="54"/>
                  </a:lnTo>
                  <a:lnTo>
                    <a:pt x="94" y="56"/>
                  </a:lnTo>
                  <a:lnTo>
                    <a:pt x="92" y="59"/>
                  </a:lnTo>
                  <a:lnTo>
                    <a:pt x="94" y="62"/>
                  </a:lnTo>
                  <a:lnTo>
                    <a:pt x="94" y="64"/>
                  </a:lnTo>
                  <a:lnTo>
                    <a:pt x="91" y="62"/>
                  </a:lnTo>
                  <a:lnTo>
                    <a:pt x="86" y="59"/>
                  </a:lnTo>
                  <a:lnTo>
                    <a:pt x="84" y="58"/>
                  </a:lnTo>
                  <a:lnTo>
                    <a:pt x="82" y="58"/>
                  </a:lnTo>
                  <a:lnTo>
                    <a:pt x="80" y="60"/>
                  </a:lnTo>
                  <a:lnTo>
                    <a:pt x="79" y="60"/>
                  </a:lnTo>
                  <a:lnTo>
                    <a:pt x="77" y="60"/>
                  </a:lnTo>
                  <a:lnTo>
                    <a:pt x="76" y="57"/>
                  </a:lnTo>
                  <a:lnTo>
                    <a:pt x="75" y="56"/>
                  </a:lnTo>
                  <a:lnTo>
                    <a:pt x="73" y="57"/>
                  </a:lnTo>
                  <a:lnTo>
                    <a:pt x="71" y="57"/>
                  </a:lnTo>
                  <a:lnTo>
                    <a:pt x="69" y="54"/>
                  </a:lnTo>
                  <a:lnTo>
                    <a:pt x="0" y="51"/>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491" name="Freeform 164"/>
            <p:cNvSpPr>
              <a:spLocks/>
            </p:cNvSpPr>
            <p:nvPr/>
          </p:nvSpPr>
          <p:spPr bwMode="auto">
            <a:xfrm>
              <a:off x="2921" y="2018"/>
              <a:ext cx="512" cy="259"/>
            </a:xfrm>
            <a:custGeom>
              <a:avLst/>
              <a:gdLst>
                <a:gd name="T0" fmla="*/ 15 w 100"/>
                <a:gd name="T1" fmla="*/ 0 h 53"/>
                <a:gd name="T2" fmla="*/ 456 w 100"/>
                <a:gd name="T3" fmla="*/ 10 h 53"/>
                <a:gd name="T4" fmla="*/ 486 w 100"/>
                <a:gd name="T5" fmla="*/ 29 h 53"/>
                <a:gd name="T6" fmla="*/ 476 w 100"/>
                <a:gd name="T7" fmla="*/ 39 h 53"/>
                <a:gd name="T8" fmla="*/ 476 w 100"/>
                <a:gd name="T9" fmla="*/ 49 h 53"/>
                <a:gd name="T10" fmla="*/ 481 w 100"/>
                <a:gd name="T11" fmla="*/ 59 h 53"/>
                <a:gd name="T12" fmla="*/ 486 w 100"/>
                <a:gd name="T13" fmla="*/ 59 h 53"/>
                <a:gd name="T14" fmla="*/ 492 w 100"/>
                <a:gd name="T15" fmla="*/ 73 h 53"/>
                <a:gd name="T16" fmla="*/ 497 w 100"/>
                <a:gd name="T17" fmla="*/ 78 h 53"/>
                <a:gd name="T18" fmla="*/ 507 w 100"/>
                <a:gd name="T19" fmla="*/ 78 h 53"/>
                <a:gd name="T20" fmla="*/ 507 w 100"/>
                <a:gd name="T21" fmla="*/ 83 h 53"/>
                <a:gd name="T22" fmla="*/ 512 w 100"/>
                <a:gd name="T23" fmla="*/ 259 h 53"/>
                <a:gd name="T24" fmla="*/ 0 w 100"/>
                <a:gd name="T25" fmla="*/ 249 h 53"/>
                <a:gd name="T26" fmla="*/ 15 w 100"/>
                <a:gd name="T27" fmla="*/ 0 h 53"/>
                <a:gd name="T28" fmla="*/ 15 w 100"/>
                <a:gd name="T29" fmla="*/ 0 h 5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0"/>
                <a:gd name="T46" fmla="*/ 0 h 53"/>
                <a:gd name="T47" fmla="*/ 100 w 100"/>
                <a:gd name="T48" fmla="*/ 53 h 5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0" h="53">
                  <a:moveTo>
                    <a:pt x="3" y="0"/>
                  </a:moveTo>
                  <a:lnTo>
                    <a:pt x="89" y="2"/>
                  </a:lnTo>
                  <a:lnTo>
                    <a:pt x="95" y="6"/>
                  </a:lnTo>
                  <a:lnTo>
                    <a:pt x="93" y="8"/>
                  </a:lnTo>
                  <a:lnTo>
                    <a:pt x="93" y="10"/>
                  </a:lnTo>
                  <a:lnTo>
                    <a:pt x="94" y="12"/>
                  </a:lnTo>
                  <a:lnTo>
                    <a:pt x="95" y="12"/>
                  </a:lnTo>
                  <a:lnTo>
                    <a:pt x="96" y="15"/>
                  </a:lnTo>
                  <a:lnTo>
                    <a:pt x="97" y="16"/>
                  </a:lnTo>
                  <a:lnTo>
                    <a:pt x="99" y="16"/>
                  </a:lnTo>
                  <a:lnTo>
                    <a:pt x="99" y="17"/>
                  </a:lnTo>
                  <a:lnTo>
                    <a:pt x="100" y="53"/>
                  </a:lnTo>
                  <a:lnTo>
                    <a:pt x="0" y="51"/>
                  </a:lnTo>
                  <a:lnTo>
                    <a:pt x="3" y="0"/>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492" name="Freeform 165"/>
            <p:cNvSpPr>
              <a:spLocks/>
            </p:cNvSpPr>
            <p:nvPr/>
          </p:nvSpPr>
          <p:spPr bwMode="auto">
            <a:xfrm>
              <a:off x="3296" y="1726"/>
              <a:ext cx="420" cy="263"/>
            </a:xfrm>
            <a:custGeom>
              <a:avLst/>
              <a:gdLst>
                <a:gd name="T0" fmla="*/ 338 w 82"/>
                <a:gd name="T1" fmla="*/ 0 h 54"/>
                <a:gd name="T2" fmla="*/ 348 w 82"/>
                <a:gd name="T3" fmla="*/ 19 h 54"/>
                <a:gd name="T4" fmla="*/ 343 w 82"/>
                <a:gd name="T5" fmla="*/ 29 h 54"/>
                <a:gd name="T6" fmla="*/ 353 w 82"/>
                <a:gd name="T7" fmla="*/ 63 h 54"/>
                <a:gd name="T8" fmla="*/ 379 w 82"/>
                <a:gd name="T9" fmla="*/ 78 h 54"/>
                <a:gd name="T10" fmla="*/ 384 w 82"/>
                <a:gd name="T11" fmla="*/ 88 h 54"/>
                <a:gd name="T12" fmla="*/ 400 w 82"/>
                <a:gd name="T13" fmla="*/ 102 h 54"/>
                <a:gd name="T14" fmla="*/ 420 w 82"/>
                <a:gd name="T15" fmla="*/ 127 h 54"/>
                <a:gd name="T16" fmla="*/ 410 w 82"/>
                <a:gd name="T17" fmla="*/ 141 h 54"/>
                <a:gd name="T18" fmla="*/ 410 w 82"/>
                <a:gd name="T19" fmla="*/ 151 h 54"/>
                <a:gd name="T20" fmla="*/ 384 w 82"/>
                <a:gd name="T21" fmla="*/ 166 h 54"/>
                <a:gd name="T22" fmla="*/ 369 w 82"/>
                <a:gd name="T23" fmla="*/ 170 h 54"/>
                <a:gd name="T24" fmla="*/ 359 w 82"/>
                <a:gd name="T25" fmla="*/ 185 h 54"/>
                <a:gd name="T26" fmla="*/ 369 w 82"/>
                <a:gd name="T27" fmla="*/ 200 h 54"/>
                <a:gd name="T28" fmla="*/ 369 w 82"/>
                <a:gd name="T29" fmla="*/ 214 h 54"/>
                <a:gd name="T30" fmla="*/ 348 w 82"/>
                <a:gd name="T31" fmla="*/ 244 h 54"/>
                <a:gd name="T32" fmla="*/ 343 w 82"/>
                <a:gd name="T33" fmla="*/ 258 h 54"/>
                <a:gd name="T34" fmla="*/ 323 w 82"/>
                <a:gd name="T35" fmla="*/ 244 h 54"/>
                <a:gd name="T36" fmla="*/ 56 w 82"/>
                <a:gd name="T37" fmla="*/ 248 h 54"/>
                <a:gd name="T38" fmla="*/ 56 w 82"/>
                <a:gd name="T39" fmla="*/ 234 h 54"/>
                <a:gd name="T40" fmla="*/ 46 w 82"/>
                <a:gd name="T41" fmla="*/ 219 h 54"/>
                <a:gd name="T42" fmla="*/ 51 w 82"/>
                <a:gd name="T43" fmla="*/ 205 h 54"/>
                <a:gd name="T44" fmla="*/ 41 w 82"/>
                <a:gd name="T45" fmla="*/ 190 h 54"/>
                <a:gd name="T46" fmla="*/ 41 w 82"/>
                <a:gd name="T47" fmla="*/ 175 h 54"/>
                <a:gd name="T48" fmla="*/ 31 w 82"/>
                <a:gd name="T49" fmla="*/ 161 h 54"/>
                <a:gd name="T50" fmla="*/ 26 w 82"/>
                <a:gd name="T51" fmla="*/ 151 h 54"/>
                <a:gd name="T52" fmla="*/ 15 w 82"/>
                <a:gd name="T53" fmla="*/ 127 h 54"/>
                <a:gd name="T54" fmla="*/ 20 w 82"/>
                <a:gd name="T55" fmla="*/ 112 h 54"/>
                <a:gd name="T56" fmla="*/ 10 w 82"/>
                <a:gd name="T57" fmla="*/ 97 h 54"/>
                <a:gd name="T58" fmla="*/ 10 w 82"/>
                <a:gd name="T59" fmla="*/ 88 h 54"/>
                <a:gd name="T60" fmla="*/ 10 w 82"/>
                <a:gd name="T61" fmla="*/ 58 h 54"/>
                <a:gd name="T62" fmla="*/ 10 w 82"/>
                <a:gd name="T63" fmla="*/ 49 h 54"/>
                <a:gd name="T64" fmla="*/ 5 w 82"/>
                <a:gd name="T65" fmla="*/ 29 h 54"/>
                <a:gd name="T66" fmla="*/ 5 w 82"/>
                <a:gd name="T67" fmla="*/ 15 h 54"/>
                <a:gd name="T68" fmla="*/ 10 w 82"/>
                <a:gd name="T69" fmla="*/ 10 h 54"/>
                <a:gd name="T70" fmla="*/ 10 w 82"/>
                <a:gd name="T71" fmla="*/ 10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2"/>
                <a:gd name="T109" fmla="*/ 0 h 54"/>
                <a:gd name="T110" fmla="*/ 82 w 8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2" h="54">
                  <a:moveTo>
                    <a:pt x="2" y="2"/>
                  </a:moveTo>
                  <a:lnTo>
                    <a:pt x="66" y="0"/>
                  </a:lnTo>
                  <a:lnTo>
                    <a:pt x="67" y="2"/>
                  </a:lnTo>
                  <a:lnTo>
                    <a:pt x="68" y="4"/>
                  </a:lnTo>
                  <a:lnTo>
                    <a:pt x="68" y="5"/>
                  </a:lnTo>
                  <a:lnTo>
                    <a:pt x="67" y="6"/>
                  </a:lnTo>
                  <a:lnTo>
                    <a:pt x="68" y="8"/>
                  </a:lnTo>
                  <a:lnTo>
                    <a:pt x="69" y="13"/>
                  </a:lnTo>
                  <a:lnTo>
                    <a:pt x="73" y="14"/>
                  </a:lnTo>
                  <a:lnTo>
                    <a:pt x="74" y="16"/>
                  </a:lnTo>
                  <a:lnTo>
                    <a:pt x="75" y="17"/>
                  </a:lnTo>
                  <a:lnTo>
                    <a:pt x="75" y="18"/>
                  </a:lnTo>
                  <a:lnTo>
                    <a:pt x="78" y="20"/>
                  </a:lnTo>
                  <a:lnTo>
                    <a:pt x="78" y="21"/>
                  </a:lnTo>
                  <a:lnTo>
                    <a:pt x="81" y="23"/>
                  </a:lnTo>
                  <a:lnTo>
                    <a:pt x="82" y="26"/>
                  </a:lnTo>
                  <a:lnTo>
                    <a:pt x="81" y="27"/>
                  </a:lnTo>
                  <a:lnTo>
                    <a:pt x="80" y="29"/>
                  </a:lnTo>
                  <a:lnTo>
                    <a:pt x="80" y="30"/>
                  </a:lnTo>
                  <a:lnTo>
                    <a:pt x="80" y="31"/>
                  </a:lnTo>
                  <a:lnTo>
                    <a:pt x="77" y="34"/>
                  </a:lnTo>
                  <a:lnTo>
                    <a:pt x="75" y="34"/>
                  </a:lnTo>
                  <a:lnTo>
                    <a:pt x="75" y="35"/>
                  </a:lnTo>
                  <a:lnTo>
                    <a:pt x="72" y="35"/>
                  </a:lnTo>
                  <a:lnTo>
                    <a:pt x="71" y="36"/>
                  </a:lnTo>
                  <a:lnTo>
                    <a:pt x="70" y="38"/>
                  </a:lnTo>
                  <a:lnTo>
                    <a:pt x="70" y="39"/>
                  </a:lnTo>
                  <a:lnTo>
                    <a:pt x="72" y="41"/>
                  </a:lnTo>
                  <a:lnTo>
                    <a:pt x="72" y="42"/>
                  </a:lnTo>
                  <a:lnTo>
                    <a:pt x="72" y="44"/>
                  </a:lnTo>
                  <a:lnTo>
                    <a:pt x="70" y="49"/>
                  </a:lnTo>
                  <a:lnTo>
                    <a:pt x="68" y="50"/>
                  </a:lnTo>
                  <a:lnTo>
                    <a:pt x="67" y="51"/>
                  </a:lnTo>
                  <a:lnTo>
                    <a:pt x="67" y="53"/>
                  </a:lnTo>
                  <a:lnTo>
                    <a:pt x="66" y="54"/>
                  </a:lnTo>
                  <a:lnTo>
                    <a:pt x="63" y="50"/>
                  </a:lnTo>
                  <a:lnTo>
                    <a:pt x="11" y="52"/>
                  </a:lnTo>
                  <a:lnTo>
                    <a:pt x="11" y="51"/>
                  </a:lnTo>
                  <a:lnTo>
                    <a:pt x="10" y="49"/>
                  </a:lnTo>
                  <a:lnTo>
                    <a:pt x="11" y="48"/>
                  </a:lnTo>
                  <a:lnTo>
                    <a:pt x="10" y="46"/>
                  </a:lnTo>
                  <a:lnTo>
                    <a:pt x="9" y="45"/>
                  </a:lnTo>
                  <a:lnTo>
                    <a:pt x="10" y="44"/>
                  </a:lnTo>
                  <a:lnTo>
                    <a:pt x="10" y="42"/>
                  </a:lnTo>
                  <a:lnTo>
                    <a:pt x="8" y="41"/>
                  </a:lnTo>
                  <a:lnTo>
                    <a:pt x="8" y="39"/>
                  </a:lnTo>
                  <a:lnTo>
                    <a:pt x="9" y="37"/>
                  </a:lnTo>
                  <a:lnTo>
                    <a:pt x="8" y="36"/>
                  </a:lnTo>
                  <a:lnTo>
                    <a:pt x="6" y="35"/>
                  </a:lnTo>
                  <a:lnTo>
                    <a:pt x="6" y="33"/>
                  </a:lnTo>
                  <a:lnTo>
                    <a:pt x="6" y="32"/>
                  </a:lnTo>
                  <a:lnTo>
                    <a:pt x="5" y="31"/>
                  </a:lnTo>
                  <a:lnTo>
                    <a:pt x="4" y="28"/>
                  </a:lnTo>
                  <a:lnTo>
                    <a:pt x="3" y="26"/>
                  </a:lnTo>
                  <a:lnTo>
                    <a:pt x="4" y="24"/>
                  </a:lnTo>
                  <a:lnTo>
                    <a:pt x="4" y="23"/>
                  </a:lnTo>
                  <a:lnTo>
                    <a:pt x="2" y="22"/>
                  </a:lnTo>
                  <a:lnTo>
                    <a:pt x="2" y="20"/>
                  </a:lnTo>
                  <a:lnTo>
                    <a:pt x="2" y="18"/>
                  </a:lnTo>
                  <a:lnTo>
                    <a:pt x="0" y="15"/>
                  </a:lnTo>
                  <a:lnTo>
                    <a:pt x="2" y="12"/>
                  </a:lnTo>
                  <a:lnTo>
                    <a:pt x="1" y="10"/>
                  </a:lnTo>
                  <a:lnTo>
                    <a:pt x="2" y="10"/>
                  </a:lnTo>
                  <a:lnTo>
                    <a:pt x="2" y="7"/>
                  </a:lnTo>
                  <a:lnTo>
                    <a:pt x="1" y="6"/>
                  </a:lnTo>
                  <a:lnTo>
                    <a:pt x="2" y="4"/>
                  </a:lnTo>
                  <a:lnTo>
                    <a:pt x="1" y="3"/>
                  </a:lnTo>
                  <a:lnTo>
                    <a:pt x="0" y="2"/>
                  </a:lnTo>
                  <a:lnTo>
                    <a:pt x="2" y="2"/>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493" name="Freeform 166"/>
            <p:cNvSpPr>
              <a:spLocks/>
            </p:cNvSpPr>
            <p:nvPr/>
          </p:nvSpPr>
          <p:spPr bwMode="auto">
            <a:xfrm>
              <a:off x="3526" y="1438"/>
              <a:ext cx="364" cy="371"/>
            </a:xfrm>
            <a:custGeom>
              <a:avLst/>
              <a:gdLst>
                <a:gd name="T0" fmla="*/ 149 w 71"/>
                <a:gd name="T1" fmla="*/ 366 h 76"/>
                <a:gd name="T2" fmla="*/ 123 w 71"/>
                <a:gd name="T3" fmla="*/ 351 h 76"/>
                <a:gd name="T4" fmla="*/ 113 w 71"/>
                <a:gd name="T5" fmla="*/ 317 h 76"/>
                <a:gd name="T6" fmla="*/ 118 w 71"/>
                <a:gd name="T7" fmla="*/ 308 h 76"/>
                <a:gd name="T8" fmla="*/ 108 w 71"/>
                <a:gd name="T9" fmla="*/ 288 h 76"/>
                <a:gd name="T10" fmla="*/ 108 w 71"/>
                <a:gd name="T11" fmla="*/ 264 h 76"/>
                <a:gd name="T12" fmla="*/ 87 w 71"/>
                <a:gd name="T13" fmla="*/ 244 h 76"/>
                <a:gd name="T14" fmla="*/ 62 w 71"/>
                <a:gd name="T15" fmla="*/ 220 h 76"/>
                <a:gd name="T16" fmla="*/ 41 w 71"/>
                <a:gd name="T17" fmla="*/ 210 h 76"/>
                <a:gd name="T18" fmla="*/ 36 w 71"/>
                <a:gd name="T19" fmla="*/ 205 h 76"/>
                <a:gd name="T20" fmla="*/ 15 w 71"/>
                <a:gd name="T21" fmla="*/ 200 h 76"/>
                <a:gd name="T22" fmla="*/ 5 w 71"/>
                <a:gd name="T23" fmla="*/ 190 h 76"/>
                <a:gd name="T24" fmla="*/ 10 w 71"/>
                <a:gd name="T25" fmla="*/ 151 h 76"/>
                <a:gd name="T26" fmla="*/ 15 w 71"/>
                <a:gd name="T27" fmla="*/ 137 h 76"/>
                <a:gd name="T28" fmla="*/ 0 w 71"/>
                <a:gd name="T29" fmla="*/ 122 h 76"/>
                <a:gd name="T30" fmla="*/ 5 w 71"/>
                <a:gd name="T31" fmla="*/ 107 h 76"/>
                <a:gd name="T32" fmla="*/ 26 w 71"/>
                <a:gd name="T33" fmla="*/ 83 h 76"/>
                <a:gd name="T34" fmla="*/ 36 w 71"/>
                <a:gd name="T35" fmla="*/ 78 h 76"/>
                <a:gd name="T36" fmla="*/ 36 w 71"/>
                <a:gd name="T37" fmla="*/ 29 h 76"/>
                <a:gd name="T38" fmla="*/ 46 w 71"/>
                <a:gd name="T39" fmla="*/ 24 h 76"/>
                <a:gd name="T40" fmla="*/ 67 w 71"/>
                <a:gd name="T41" fmla="*/ 24 h 76"/>
                <a:gd name="T42" fmla="*/ 113 w 71"/>
                <a:gd name="T43" fmla="*/ 5 h 76"/>
                <a:gd name="T44" fmla="*/ 123 w 71"/>
                <a:gd name="T45" fmla="*/ 5 h 76"/>
                <a:gd name="T46" fmla="*/ 118 w 71"/>
                <a:gd name="T47" fmla="*/ 15 h 76"/>
                <a:gd name="T48" fmla="*/ 113 w 71"/>
                <a:gd name="T49" fmla="*/ 29 h 76"/>
                <a:gd name="T50" fmla="*/ 133 w 71"/>
                <a:gd name="T51" fmla="*/ 24 h 76"/>
                <a:gd name="T52" fmla="*/ 144 w 71"/>
                <a:gd name="T53" fmla="*/ 29 h 76"/>
                <a:gd name="T54" fmla="*/ 159 w 71"/>
                <a:gd name="T55" fmla="*/ 39 h 76"/>
                <a:gd name="T56" fmla="*/ 164 w 71"/>
                <a:gd name="T57" fmla="*/ 49 h 76"/>
                <a:gd name="T58" fmla="*/ 226 w 71"/>
                <a:gd name="T59" fmla="*/ 63 h 76"/>
                <a:gd name="T60" fmla="*/ 246 w 71"/>
                <a:gd name="T61" fmla="*/ 73 h 76"/>
                <a:gd name="T62" fmla="*/ 256 w 71"/>
                <a:gd name="T63" fmla="*/ 73 h 76"/>
                <a:gd name="T64" fmla="*/ 261 w 71"/>
                <a:gd name="T65" fmla="*/ 73 h 76"/>
                <a:gd name="T66" fmla="*/ 287 w 71"/>
                <a:gd name="T67" fmla="*/ 78 h 76"/>
                <a:gd name="T68" fmla="*/ 287 w 71"/>
                <a:gd name="T69" fmla="*/ 83 h 76"/>
                <a:gd name="T70" fmla="*/ 297 w 71"/>
                <a:gd name="T71" fmla="*/ 88 h 76"/>
                <a:gd name="T72" fmla="*/ 313 w 71"/>
                <a:gd name="T73" fmla="*/ 103 h 76"/>
                <a:gd name="T74" fmla="*/ 308 w 71"/>
                <a:gd name="T75" fmla="*/ 122 h 76"/>
                <a:gd name="T76" fmla="*/ 323 w 71"/>
                <a:gd name="T77" fmla="*/ 122 h 76"/>
                <a:gd name="T78" fmla="*/ 318 w 71"/>
                <a:gd name="T79" fmla="*/ 132 h 76"/>
                <a:gd name="T80" fmla="*/ 328 w 71"/>
                <a:gd name="T81" fmla="*/ 146 h 76"/>
                <a:gd name="T82" fmla="*/ 313 w 71"/>
                <a:gd name="T83" fmla="*/ 161 h 76"/>
                <a:gd name="T84" fmla="*/ 302 w 71"/>
                <a:gd name="T85" fmla="*/ 186 h 76"/>
                <a:gd name="T86" fmla="*/ 302 w 71"/>
                <a:gd name="T87" fmla="*/ 190 h 76"/>
                <a:gd name="T88" fmla="*/ 323 w 71"/>
                <a:gd name="T89" fmla="*/ 171 h 76"/>
                <a:gd name="T90" fmla="*/ 338 w 71"/>
                <a:gd name="T91" fmla="*/ 161 h 76"/>
                <a:gd name="T92" fmla="*/ 349 w 71"/>
                <a:gd name="T93" fmla="*/ 151 h 76"/>
                <a:gd name="T94" fmla="*/ 349 w 71"/>
                <a:gd name="T95" fmla="*/ 137 h 76"/>
                <a:gd name="T96" fmla="*/ 354 w 71"/>
                <a:gd name="T97" fmla="*/ 132 h 76"/>
                <a:gd name="T98" fmla="*/ 359 w 71"/>
                <a:gd name="T99" fmla="*/ 122 h 76"/>
                <a:gd name="T100" fmla="*/ 364 w 71"/>
                <a:gd name="T101" fmla="*/ 127 h 76"/>
                <a:gd name="T102" fmla="*/ 354 w 71"/>
                <a:gd name="T103" fmla="*/ 161 h 76"/>
                <a:gd name="T104" fmla="*/ 349 w 71"/>
                <a:gd name="T105" fmla="*/ 171 h 76"/>
                <a:gd name="T106" fmla="*/ 338 w 71"/>
                <a:gd name="T107" fmla="*/ 195 h 76"/>
                <a:gd name="T108" fmla="*/ 338 w 71"/>
                <a:gd name="T109" fmla="*/ 220 h 76"/>
                <a:gd name="T110" fmla="*/ 328 w 71"/>
                <a:gd name="T111" fmla="*/ 229 h 76"/>
                <a:gd name="T112" fmla="*/ 333 w 71"/>
                <a:gd name="T113" fmla="*/ 264 h 76"/>
                <a:gd name="T114" fmla="*/ 323 w 71"/>
                <a:gd name="T115" fmla="*/ 288 h 76"/>
                <a:gd name="T116" fmla="*/ 333 w 71"/>
                <a:gd name="T117" fmla="*/ 342 h 76"/>
                <a:gd name="T118" fmla="*/ 333 w 71"/>
                <a:gd name="T119" fmla="*/ 347 h 76"/>
                <a:gd name="T120" fmla="*/ 333 w 71"/>
                <a:gd name="T121" fmla="*/ 361 h 76"/>
                <a:gd name="T122" fmla="*/ 154 w 71"/>
                <a:gd name="T123" fmla="*/ 371 h 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1"/>
                <a:gd name="T187" fmla="*/ 0 h 76"/>
                <a:gd name="T188" fmla="*/ 71 w 71"/>
                <a:gd name="T189" fmla="*/ 76 h 7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1" h="76">
                  <a:moveTo>
                    <a:pt x="30" y="76"/>
                  </a:moveTo>
                  <a:lnTo>
                    <a:pt x="29" y="75"/>
                  </a:lnTo>
                  <a:lnTo>
                    <a:pt x="28" y="73"/>
                  </a:lnTo>
                  <a:lnTo>
                    <a:pt x="24" y="72"/>
                  </a:lnTo>
                  <a:lnTo>
                    <a:pt x="23" y="67"/>
                  </a:lnTo>
                  <a:lnTo>
                    <a:pt x="22" y="65"/>
                  </a:lnTo>
                  <a:lnTo>
                    <a:pt x="23" y="64"/>
                  </a:lnTo>
                  <a:lnTo>
                    <a:pt x="23" y="63"/>
                  </a:lnTo>
                  <a:lnTo>
                    <a:pt x="22" y="61"/>
                  </a:lnTo>
                  <a:lnTo>
                    <a:pt x="21" y="59"/>
                  </a:lnTo>
                  <a:lnTo>
                    <a:pt x="21" y="56"/>
                  </a:lnTo>
                  <a:lnTo>
                    <a:pt x="21" y="54"/>
                  </a:lnTo>
                  <a:lnTo>
                    <a:pt x="21" y="53"/>
                  </a:lnTo>
                  <a:lnTo>
                    <a:pt x="17" y="50"/>
                  </a:lnTo>
                  <a:lnTo>
                    <a:pt x="13" y="48"/>
                  </a:lnTo>
                  <a:lnTo>
                    <a:pt x="12" y="45"/>
                  </a:lnTo>
                  <a:lnTo>
                    <a:pt x="8" y="44"/>
                  </a:lnTo>
                  <a:lnTo>
                    <a:pt x="8" y="43"/>
                  </a:lnTo>
                  <a:lnTo>
                    <a:pt x="7" y="42"/>
                  </a:lnTo>
                  <a:lnTo>
                    <a:pt x="4" y="41"/>
                  </a:lnTo>
                  <a:lnTo>
                    <a:pt x="3" y="41"/>
                  </a:lnTo>
                  <a:lnTo>
                    <a:pt x="2" y="40"/>
                  </a:lnTo>
                  <a:lnTo>
                    <a:pt x="1" y="39"/>
                  </a:lnTo>
                  <a:lnTo>
                    <a:pt x="1" y="34"/>
                  </a:lnTo>
                  <a:lnTo>
                    <a:pt x="2" y="31"/>
                  </a:lnTo>
                  <a:lnTo>
                    <a:pt x="2" y="30"/>
                  </a:lnTo>
                  <a:lnTo>
                    <a:pt x="3" y="28"/>
                  </a:lnTo>
                  <a:lnTo>
                    <a:pt x="1" y="26"/>
                  </a:lnTo>
                  <a:lnTo>
                    <a:pt x="0" y="25"/>
                  </a:lnTo>
                  <a:lnTo>
                    <a:pt x="1" y="22"/>
                  </a:lnTo>
                  <a:lnTo>
                    <a:pt x="1" y="20"/>
                  </a:lnTo>
                  <a:lnTo>
                    <a:pt x="5" y="17"/>
                  </a:lnTo>
                  <a:lnTo>
                    <a:pt x="6" y="17"/>
                  </a:lnTo>
                  <a:lnTo>
                    <a:pt x="7" y="16"/>
                  </a:lnTo>
                  <a:lnTo>
                    <a:pt x="6" y="7"/>
                  </a:lnTo>
                  <a:lnTo>
                    <a:pt x="7" y="6"/>
                  </a:lnTo>
                  <a:lnTo>
                    <a:pt x="8" y="5"/>
                  </a:lnTo>
                  <a:lnTo>
                    <a:pt x="9" y="5"/>
                  </a:lnTo>
                  <a:lnTo>
                    <a:pt x="11" y="6"/>
                  </a:lnTo>
                  <a:lnTo>
                    <a:pt x="13" y="5"/>
                  </a:lnTo>
                  <a:lnTo>
                    <a:pt x="16" y="4"/>
                  </a:lnTo>
                  <a:lnTo>
                    <a:pt x="22" y="1"/>
                  </a:lnTo>
                  <a:lnTo>
                    <a:pt x="23" y="0"/>
                  </a:lnTo>
                  <a:lnTo>
                    <a:pt x="24" y="1"/>
                  </a:lnTo>
                  <a:lnTo>
                    <a:pt x="24" y="2"/>
                  </a:lnTo>
                  <a:lnTo>
                    <a:pt x="23" y="3"/>
                  </a:lnTo>
                  <a:lnTo>
                    <a:pt x="23" y="4"/>
                  </a:lnTo>
                  <a:lnTo>
                    <a:pt x="22" y="6"/>
                  </a:lnTo>
                  <a:lnTo>
                    <a:pt x="25" y="5"/>
                  </a:lnTo>
                  <a:lnTo>
                    <a:pt x="26" y="5"/>
                  </a:lnTo>
                  <a:lnTo>
                    <a:pt x="27" y="7"/>
                  </a:lnTo>
                  <a:lnTo>
                    <a:pt x="28" y="6"/>
                  </a:lnTo>
                  <a:lnTo>
                    <a:pt x="29" y="7"/>
                  </a:lnTo>
                  <a:lnTo>
                    <a:pt x="31" y="8"/>
                  </a:lnTo>
                  <a:lnTo>
                    <a:pt x="32" y="8"/>
                  </a:lnTo>
                  <a:lnTo>
                    <a:pt x="32" y="10"/>
                  </a:lnTo>
                  <a:lnTo>
                    <a:pt x="33" y="11"/>
                  </a:lnTo>
                  <a:lnTo>
                    <a:pt x="44" y="13"/>
                  </a:lnTo>
                  <a:lnTo>
                    <a:pt x="46" y="13"/>
                  </a:lnTo>
                  <a:lnTo>
                    <a:pt x="48" y="15"/>
                  </a:lnTo>
                  <a:lnTo>
                    <a:pt x="50" y="15"/>
                  </a:lnTo>
                  <a:lnTo>
                    <a:pt x="51" y="15"/>
                  </a:lnTo>
                  <a:lnTo>
                    <a:pt x="54" y="15"/>
                  </a:lnTo>
                  <a:lnTo>
                    <a:pt x="56" y="16"/>
                  </a:lnTo>
                  <a:lnTo>
                    <a:pt x="57" y="17"/>
                  </a:lnTo>
                  <a:lnTo>
                    <a:pt x="56" y="17"/>
                  </a:lnTo>
                  <a:lnTo>
                    <a:pt x="56" y="18"/>
                  </a:lnTo>
                  <a:lnTo>
                    <a:pt x="58" y="18"/>
                  </a:lnTo>
                  <a:lnTo>
                    <a:pt x="60" y="19"/>
                  </a:lnTo>
                  <a:lnTo>
                    <a:pt x="61" y="21"/>
                  </a:lnTo>
                  <a:lnTo>
                    <a:pt x="60" y="25"/>
                  </a:lnTo>
                  <a:lnTo>
                    <a:pt x="62" y="25"/>
                  </a:lnTo>
                  <a:lnTo>
                    <a:pt x="63" y="25"/>
                  </a:lnTo>
                  <a:lnTo>
                    <a:pt x="62" y="26"/>
                  </a:lnTo>
                  <a:lnTo>
                    <a:pt x="62" y="27"/>
                  </a:lnTo>
                  <a:lnTo>
                    <a:pt x="62" y="28"/>
                  </a:lnTo>
                  <a:lnTo>
                    <a:pt x="64" y="30"/>
                  </a:lnTo>
                  <a:lnTo>
                    <a:pt x="61" y="33"/>
                  </a:lnTo>
                  <a:lnTo>
                    <a:pt x="60" y="36"/>
                  </a:lnTo>
                  <a:lnTo>
                    <a:pt x="59" y="38"/>
                  </a:lnTo>
                  <a:lnTo>
                    <a:pt x="59" y="39"/>
                  </a:lnTo>
                  <a:lnTo>
                    <a:pt x="61" y="38"/>
                  </a:lnTo>
                  <a:lnTo>
                    <a:pt x="63" y="35"/>
                  </a:lnTo>
                  <a:lnTo>
                    <a:pt x="65" y="33"/>
                  </a:lnTo>
                  <a:lnTo>
                    <a:pt x="66" y="33"/>
                  </a:lnTo>
                  <a:lnTo>
                    <a:pt x="67" y="32"/>
                  </a:lnTo>
                  <a:lnTo>
                    <a:pt x="68" y="31"/>
                  </a:lnTo>
                  <a:lnTo>
                    <a:pt x="68" y="30"/>
                  </a:lnTo>
                  <a:lnTo>
                    <a:pt x="68" y="28"/>
                  </a:lnTo>
                  <a:lnTo>
                    <a:pt x="68" y="27"/>
                  </a:lnTo>
                  <a:lnTo>
                    <a:pt x="69" y="27"/>
                  </a:lnTo>
                  <a:lnTo>
                    <a:pt x="69" y="26"/>
                  </a:lnTo>
                  <a:lnTo>
                    <a:pt x="70" y="25"/>
                  </a:lnTo>
                  <a:lnTo>
                    <a:pt x="71" y="25"/>
                  </a:lnTo>
                  <a:lnTo>
                    <a:pt x="71" y="26"/>
                  </a:lnTo>
                  <a:lnTo>
                    <a:pt x="71" y="28"/>
                  </a:lnTo>
                  <a:lnTo>
                    <a:pt x="69" y="33"/>
                  </a:lnTo>
                  <a:lnTo>
                    <a:pt x="68" y="34"/>
                  </a:lnTo>
                  <a:lnTo>
                    <a:pt x="68" y="35"/>
                  </a:lnTo>
                  <a:lnTo>
                    <a:pt x="68" y="36"/>
                  </a:lnTo>
                  <a:lnTo>
                    <a:pt x="66" y="40"/>
                  </a:lnTo>
                  <a:lnTo>
                    <a:pt x="66" y="43"/>
                  </a:lnTo>
                  <a:lnTo>
                    <a:pt x="66" y="45"/>
                  </a:lnTo>
                  <a:lnTo>
                    <a:pt x="64" y="46"/>
                  </a:lnTo>
                  <a:lnTo>
                    <a:pt x="64" y="47"/>
                  </a:lnTo>
                  <a:lnTo>
                    <a:pt x="64" y="50"/>
                  </a:lnTo>
                  <a:lnTo>
                    <a:pt x="65" y="54"/>
                  </a:lnTo>
                  <a:lnTo>
                    <a:pt x="64" y="55"/>
                  </a:lnTo>
                  <a:lnTo>
                    <a:pt x="63" y="59"/>
                  </a:lnTo>
                  <a:lnTo>
                    <a:pt x="63" y="65"/>
                  </a:lnTo>
                  <a:lnTo>
                    <a:pt x="65" y="70"/>
                  </a:lnTo>
                  <a:lnTo>
                    <a:pt x="65" y="71"/>
                  </a:lnTo>
                  <a:lnTo>
                    <a:pt x="65" y="72"/>
                  </a:lnTo>
                  <a:lnTo>
                    <a:pt x="65" y="74"/>
                  </a:lnTo>
                  <a:lnTo>
                    <a:pt x="30" y="76"/>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494" name="Freeform 167"/>
            <p:cNvSpPr>
              <a:spLocks/>
            </p:cNvSpPr>
            <p:nvPr/>
          </p:nvSpPr>
          <p:spPr bwMode="auto">
            <a:xfrm>
              <a:off x="4060" y="1789"/>
              <a:ext cx="291" cy="307"/>
            </a:xfrm>
            <a:custGeom>
              <a:avLst/>
              <a:gdLst>
                <a:gd name="T0" fmla="*/ 26 w 57"/>
                <a:gd name="T1" fmla="*/ 268 h 63"/>
                <a:gd name="T2" fmla="*/ 41 w 57"/>
                <a:gd name="T3" fmla="*/ 273 h 63"/>
                <a:gd name="T4" fmla="*/ 51 w 57"/>
                <a:gd name="T5" fmla="*/ 268 h 63"/>
                <a:gd name="T6" fmla="*/ 66 w 57"/>
                <a:gd name="T7" fmla="*/ 288 h 63"/>
                <a:gd name="T8" fmla="*/ 92 w 57"/>
                <a:gd name="T9" fmla="*/ 292 h 63"/>
                <a:gd name="T10" fmla="*/ 112 w 57"/>
                <a:gd name="T11" fmla="*/ 297 h 63"/>
                <a:gd name="T12" fmla="*/ 128 w 57"/>
                <a:gd name="T13" fmla="*/ 297 h 63"/>
                <a:gd name="T14" fmla="*/ 143 w 57"/>
                <a:gd name="T15" fmla="*/ 297 h 63"/>
                <a:gd name="T16" fmla="*/ 148 w 57"/>
                <a:gd name="T17" fmla="*/ 288 h 63"/>
                <a:gd name="T18" fmla="*/ 158 w 57"/>
                <a:gd name="T19" fmla="*/ 288 h 63"/>
                <a:gd name="T20" fmla="*/ 174 w 57"/>
                <a:gd name="T21" fmla="*/ 302 h 63"/>
                <a:gd name="T22" fmla="*/ 184 w 57"/>
                <a:gd name="T23" fmla="*/ 307 h 63"/>
                <a:gd name="T24" fmla="*/ 199 w 57"/>
                <a:gd name="T25" fmla="*/ 297 h 63"/>
                <a:gd name="T26" fmla="*/ 204 w 57"/>
                <a:gd name="T27" fmla="*/ 283 h 63"/>
                <a:gd name="T28" fmla="*/ 209 w 57"/>
                <a:gd name="T29" fmla="*/ 253 h 63"/>
                <a:gd name="T30" fmla="*/ 225 w 57"/>
                <a:gd name="T31" fmla="*/ 263 h 63"/>
                <a:gd name="T32" fmla="*/ 230 w 57"/>
                <a:gd name="T33" fmla="*/ 249 h 63"/>
                <a:gd name="T34" fmla="*/ 240 w 57"/>
                <a:gd name="T35" fmla="*/ 229 h 63"/>
                <a:gd name="T36" fmla="*/ 245 w 57"/>
                <a:gd name="T37" fmla="*/ 219 h 63"/>
                <a:gd name="T38" fmla="*/ 260 w 57"/>
                <a:gd name="T39" fmla="*/ 214 h 63"/>
                <a:gd name="T40" fmla="*/ 271 w 57"/>
                <a:gd name="T41" fmla="*/ 200 h 63"/>
                <a:gd name="T42" fmla="*/ 281 w 57"/>
                <a:gd name="T43" fmla="*/ 190 h 63"/>
                <a:gd name="T44" fmla="*/ 281 w 57"/>
                <a:gd name="T45" fmla="*/ 175 h 63"/>
                <a:gd name="T46" fmla="*/ 286 w 57"/>
                <a:gd name="T47" fmla="*/ 166 h 63"/>
                <a:gd name="T48" fmla="*/ 276 w 57"/>
                <a:gd name="T49" fmla="*/ 127 h 63"/>
                <a:gd name="T50" fmla="*/ 281 w 57"/>
                <a:gd name="T51" fmla="*/ 112 h 63"/>
                <a:gd name="T52" fmla="*/ 291 w 57"/>
                <a:gd name="T53" fmla="*/ 107 h 63"/>
                <a:gd name="T54" fmla="*/ 235 w 57"/>
                <a:gd name="T55" fmla="*/ 15 h 63"/>
                <a:gd name="T56" fmla="*/ 214 w 57"/>
                <a:gd name="T57" fmla="*/ 29 h 63"/>
                <a:gd name="T58" fmla="*/ 189 w 57"/>
                <a:gd name="T59" fmla="*/ 49 h 63"/>
                <a:gd name="T60" fmla="*/ 174 w 57"/>
                <a:gd name="T61" fmla="*/ 49 h 63"/>
                <a:gd name="T62" fmla="*/ 153 w 57"/>
                <a:gd name="T63" fmla="*/ 63 h 63"/>
                <a:gd name="T64" fmla="*/ 138 w 57"/>
                <a:gd name="T65" fmla="*/ 58 h 63"/>
                <a:gd name="T66" fmla="*/ 128 w 57"/>
                <a:gd name="T67" fmla="*/ 58 h 63"/>
                <a:gd name="T68" fmla="*/ 128 w 57"/>
                <a:gd name="T69" fmla="*/ 54 h 63"/>
                <a:gd name="T70" fmla="*/ 97 w 57"/>
                <a:gd name="T71" fmla="*/ 44 h 63"/>
                <a:gd name="T72" fmla="*/ 87 w 57"/>
                <a:gd name="T73" fmla="*/ 49 h 63"/>
                <a:gd name="T74" fmla="*/ 0 w 57"/>
                <a:gd name="T75" fmla="*/ 54 h 6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7"/>
                <a:gd name="T115" fmla="*/ 0 h 63"/>
                <a:gd name="T116" fmla="*/ 57 w 57"/>
                <a:gd name="T117" fmla="*/ 63 h 6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7" h="63">
                  <a:moveTo>
                    <a:pt x="0" y="11"/>
                  </a:moveTo>
                  <a:lnTo>
                    <a:pt x="5" y="55"/>
                  </a:lnTo>
                  <a:lnTo>
                    <a:pt x="6" y="55"/>
                  </a:lnTo>
                  <a:lnTo>
                    <a:pt x="8" y="56"/>
                  </a:lnTo>
                  <a:lnTo>
                    <a:pt x="10" y="55"/>
                  </a:lnTo>
                  <a:lnTo>
                    <a:pt x="12" y="57"/>
                  </a:lnTo>
                  <a:lnTo>
                    <a:pt x="13" y="59"/>
                  </a:lnTo>
                  <a:lnTo>
                    <a:pt x="15" y="60"/>
                  </a:lnTo>
                  <a:lnTo>
                    <a:pt x="18" y="60"/>
                  </a:lnTo>
                  <a:lnTo>
                    <a:pt x="21" y="62"/>
                  </a:lnTo>
                  <a:lnTo>
                    <a:pt x="22" y="61"/>
                  </a:lnTo>
                  <a:lnTo>
                    <a:pt x="23" y="60"/>
                  </a:lnTo>
                  <a:lnTo>
                    <a:pt x="25" y="61"/>
                  </a:lnTo>
                  <a:lnTo>
                    <a:pt x="27" y="61"/>
                  </a:lnTo>
                  <a:lnTo>
                    <a:pt x="28" y="61"/>
                  </a:lnTo>
                  <a:lnTo>
                    <a:pt x="29" y="60"/>
                  </a:lnTo>
                  <a:lnTo>
                    <a:pt x="29" y="59"/>
                  </a:lnTo>
                  <a:lnTo>
                    <a:pt x="31" y="58"/>
                  </a:lnTo>
                  <a:lnTo>
                    <a:pt x="31" y="59"/>
                  </a:lnTo>
                  <a:lnTo>
                    <a:pt x="33" y="61"/>
                  </a:lnTo>
                  <a:lnTo>
                    <a:pt x="34" y="62"/>
                  </a:lnTo>
                  <a:lnTo>
                    <a:pt x="36" y="63"/>
                  </a:lnTo>
                  <a:lnTo>
                    <a:pt x="38" y="63"/>
                  </a:lnTo>
                  <a:lnTo>
                    <a:pt x="39" y="61"/>
                  </a:lnTo>
                  <a:lnTo>
                    <a:pt x="40" y="60"/>
                  </a:lnTo>
                  <a:lnTo>
                    <a:pt x="40" y="58"/>
                  </a:lnTo>
                  <a:lnTo>
                    <a:pt x="40" y="56"/>
                  </a:lnTo>
                  <a:lnTo>
                    <a:pt x="41" y="52"/>
                  </a:lnTo>
                  <a:lnTo>
                    <a:pt x="42" y="52"/>
                  </a:lnTo>
                  <a:lnTo>
                    <a:pt x="44" y="54"/>
                  </a:lnTo>
                  <a:lnTo>
                    <a:pt x="45" y="52"/>
                  </a:lnTo>
                  <a:lnTo>
                    <a:pt x="45" y="51"/>
                  </a:lnTo>
                  <a:lnTo>
                    <a:pt x="46" y="48"/>
                  </a:lnTo>
                  <a:lnTo>
                    <a:pt x="47" y="47"/>
                  </a:lnTo>
                  <a:lnTo>
                    <a:pt x="47" y="46"/>
                  </a:lnTo>
                  <a:lnTo>
                    <a:pt x="48" y="45"/>
                  </a:lnTo>
                  <a:lnTo>
                    <a:pt x="49" y="45"/>
                  </a:lnTo>
                  <a:lnTo>
                    <a:pt x="51" y="44"/>
                  </a:lnTo>
                  <a:lnTo>
                    <a:pt x="53" y="41"/>
                  </a:lnTo>
                  <a:lnTo>
                    <a:pt x="54" y="41"/>
                  </a:lnTo>
                  <a:lnTo>
                    <a:pt x="55" y="39"/>
                  </a:lnTo>
                  <a:lnTo>
                    <a:pt x="55" y="37"/>
                  </a:lnTo>
                  <a:lnTo>
                    <a:pt x="55" y="36"/>
                  </a:lnTo>
                  <a:lnTo>
                    <a:pt x="55" y="35"/>
                  </a:lnTo>
                  <a:lnTo>
                    <a:pt x="56" y="34"/>
                  </a:lnTo>
                  <a:lnTo>
                    <a:pt x="57" y="27"/>
                  </a:lnTo>
                  <a:lnTo>
                    <a:pt x="54" y="26"/>
                  </a:lnTo>
                  <a:lnTo>
                    <a:pt x="56" y="25"/>
                  </a:lnTo>
                  <a:lnTo>
                    <a:pt x="55" y="23"/>
                  </a:lnTo>
                  <a:lnTo>
                    <a:pt x="56" y="22"/>
                  </a:lnTo>
                  <a:lnTo>
                    <a:pt x="57" y="22"/>
                  </a:lnTo>
                  <a:lnTo>
                    <a:pt x="53" y="0"/>
                  </a:lnTo>
                  <a:lnTo>
                    <a:pt x="46" y="3"/>
                  </a:lnTo>
                  <a:lnTo>
                    <a:pt x="44" y="5"/>
                  </a:lnTo>
                  <a:lnTo>
                    <a:pt x="42" y="6"/>
                  </a:lnTo>
                  <a:lnTo>
                    <a:pt x="39" y="10"/>
                  </a:lnTo>
                  <a:lnTo>
                    <a:pt x="37" y="10"/>
                  </a:lnTo>
                  <a:lnTo>
                    <a:pt x="36" y="10"/>
                  </a:lnTo>
                  <a:lnTo>
                    <a:pt x="34" y="10"/>
                  </a:lnTo>
                  <a:lnTo>
                    <a:pt x="33" y="11"/>
                  </a:lnTo>
                  <a:lnTo>
                    <a:pt x="30" y="13"/>
                  </a:lnTo>
                  <a:lnTo>
                    <a:pt x="29" y="13"/>
                  </a:lnTo>
                  <a:lnTo>
                    <a:pt x="27" y="12"/>
                  </a:lnTo>
                  <a:lnTo>
                    <a:pt x="26" y="13"/>
                  </a:lnTo>
                  <a:lnTo>
                    <a:pt x="25" y="12"/>
                  </a:lnTo>
                  <a:lnTo>
                    <a:pt x="26" y="11"/>
                  </a:lnTo>
                  <a:lnTo>
                    <a:pt x="25" y="11"/>
                  </a:lnTo>
                  <a:lnTo>
                    <a:pt x="23" y="11"/>
                  </a:lnTo>
                  <a:lnTo>
                    <a:pt x="19" y="9"/>
                  </a:lnTo>
                  <a:lnTo>
                    <a:pt x="18" y="9"/>
                  </a:lnTo>
                  <a:lnTo>
                    <a:pt x="17" y="10"/>
                  </a:lnTo>
                  <a:lnTo>
                    <a:pt x="17" y="9"/>
                  </a:lnTo>
                  <a:lnTo>
                    <a:pt x="0" y="11"/>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495" name="Freeform 168"/>
            <p:cNvSpPr>
              <a:spLocks/>
            </p:cNvSpPr>
            <p:nvPr/>
          </p:nvSpPr>
          <p:spPr bwMode="auto">
            <a:xfrm>
              <a:off x="3962" y="2716"/>
              <a:ext cx="632" cy="453"/>
            </a:xfrm>
            <a:custGeom>
              <a:avLst/>
              <a:gdLst>
                <a:gd name="T0" fmla="*/ 0 w 123"/>
                <a:gd name="T1" fmla="*/ 39 h 93"/>
                <a:gd name="T2" fmla="*/ 0 w 123"/>
                <a:gd name="T3" fmla="*/ 49 h 93"/>
                <a:gd name="T4" fmla="*/ 10 w 123"/>
                <a:gd name="T5" fmla="*/ 58 h 93"/>
                <a:gd name="T6" fmla="*/ 15 w 123"/>
                <a:gd name="T7" fmla="*/ 73 h 93"/>
                <a:gd name="T8" fmla="*/ 21 w 123"/>
                <a:gd name="T9" fmla="*/ 83 h 93"/>
                <a:gd name="T10" fmla="*/ 15 w 123"/>
                <a:gd name="T11" fmla="*/ 93 h 93"/>
                <a:gd name="T12" fmla="*/ 36 w 123"/>
                <a:gd name="T13" fmla="*/ 88 h 93"/>
                <a:gd name="T14" fmla="*/ 46 w 123"/>
                <a:gd name="T15" fmla="*/ 73 h 93"/>
                <a:gd name="T16" fmla="*/ 51 w 123"/>
                <a:gd name="T17" fmla="*/ 73 h 93"/>
                <a:gd name="T18" fmla="*/ 46 w 123"/>
                <a:gd name="T19" fmla="*/ 83 h 93"/>
                <a:gd name="T20" fmla="*/ 98 w 123"/>
                <a:gd name="T21" fmla="*/ 68 h 93"/>
                <a:gd name="T22" fmla="*/ 98 w 123"/>
                <a:gd name="T23" fmla="*/ 78 h 93"/>
                <a:gd name="T24" fmla="*/ 128 w 123"/>
                <a:gd name="T25" fmla="*/ 83 h 93"/>
                <a:gd name="T26" fmla="*/ 149 w 123"/>
                <a:gd name="T27" fmla="*/ 88 h 93"/>
                <a:gd name="T28" fmla="*/ 159 w 123"/>
                <a:gd name="T29" fmla="*/ 93 h 93"/>
                <a:gd name="T30" fmla="*/ 159 w 123"/>
                <a:gd name="T31" fmla="*/ 97 h 93"/>
                <a:gd name="T32" fmla="*/ 185 w 123"/>
                <a:gd name="T33" fmla="*/ 117 h 93"/>
                <a:gd name="T34" fmla="*/ 180 w 123"/>
                <a:gd name="T35" fmla="*/ 122 h 93"/>
                <a:gd name="T36" fmla="*/ 175 w 123"/>
                <a:gd name="T37" fmla="*/ 127 h 93"/>
                <a:gd name="T38" fmla="*/ 211 w 123"/>
                <a:gd name="T39" fmla="*/ 117 h 93"/>
                <a:gd name="T40" fmla="*/ 257 w 123"/>
                <a:gd name="T41" fmla="*/ 102 h 93"/>
                <a:gd name="T42" fmla="*/ 257 w 123"/>
                <a:gd name="T43" fmla="*/ 88 h 93"/>
                <a:gd name="T44" fmla="*/ 313 w 123"/>
                <a:gd name="T45" fmla="*/ 102 h 93"/>
                <a:gd name="T46" fmla="*/ 355 w 123"/>
                <a:gd name="T47" fmla="*/ 136 h 93"/>
                <a:gd name="T48" fmla="*/ 380 w 123"/>
                <a:gd name="T49" fmla="*/ 146 h 93"/>
                <a:gd name="T50" fmla="*/ 396 w 123"/>
                <a:gd name="T51" fmla="*/ 175 h 93"/>
                <a:gd name="T52" fmla="*/ 391 w 123"/>
                <a:gd name="T53" fmla="*/ 234 h 93"/>
                <a:gd name="T54" fmla="*/ 411 w 123"/>
                <a:gd name="T55" fmla="*/ 263 h 93"/>
                <a:gd name="T56" fmla="*/ 406 w 123"/>
                <a:gd name="T57" fmla="*/ 244 h 93"/>
                <a:gd name="T58" fmla="*/ 421 w 123"/>
                <a:gd name="T59" fmla="*/ 248 h 93"/>
                <a:gd name="T60" fmla="*/ 426 w 123"/>
                <a:gd name="T61" fmla="*/ 244 h 93"/>
                <a:gd name="T62" fmla="*/ 426 w 123"/>
                <a:gd name="T63" fmla="*/ 258 h 93"/>
                <a:gd name="T64" fmla="*/ 411 w 123"/>
                <a:gd name="T65" fmla="*/ 278 h 93"/>
                <a:gd name="T66" fmla="*/ 426 w 123"/>
                <a:gd name="T67" fmla="*/ 297 h 93"/>
                <a:gd name="T68" fmla="*/ 457 w 123"/>
                <a:gd name="T69" fmla="*/ 331 h 93"/>
                <a:gd name="T70" fmla="*/ 468 w 123"/>
                <a:gd name="T71" fmla="*/ 336 h 93"/>
                <a:gd name="T72" fmla="*/ 483 w 123"/>
                <a:gd name="T73" fmla="*/ 360 h 93"/>
                <a:gd name="T74" fmla="*/ 509 w 123"/>
                <a:gd name="T75" fmla="*/ 399 h 93"/>
                <a:gd name="T76" fmla="*/ 555 w 123"/>
                <a:gd name="T77" fmla="*/ 429 h 93"/>
                <a:gd name="T78" fmla="*/ 570 w 123"/>
                <a:gd name="T79" fmla="*/ 438 h 93"/>
                <a:gd name="T80" fmla="*/ 565 w 123"/>
                <a:gd name="T81" fmla="*/ 443 h 93"/>
                <a:gd name="T82" fmla="*/ 560 w 123"/>
                <a:gd name="T83" fmla="*/ 448 h 93"/>
                <a:gd name="T84" fmla="*/ 581 w 123"/>
                <a:gd name="T85" fmla="*/ 448 h 93"/>
                <a:gd name="T86" fmla="*/ 622 w 123"/>
                <a:gd name="T87" fmla="*/ 429 h 93"/>
                <a:gd name="T88" fmla="*/ 622 w 123"/>
                <a:gd name="T89" fmla="*/ 399 h 93"/>
                <a:gd name="T90" fmla="*/ 627 w 123"/>
                <a:gd name="T91" fmla="*/ 360 h 93"/>
                <a:gd name="T92" fmla="*/ 622 w 123"/>
                <a:gd name="T93" fmla="*/ 297 h 93"/>
                <a:gd name="T94" fmla="*/ 581 w 123"/>
                <a:gd name="T95" fmla="*/ 234 h 93"/>
                <a:gd name="T96" fmla="*/ 565 w 123"/>
                <a:gd name="T97" fmla="*/ 209 h 93"/>
                <a:gd name="T98" fmla="*/ 565 w 123"/>
                <a:gd name="T99" fmla="*/ 185 h 93"/>
                <a:gd name="T100" fmla="*/ 529 w 123"/>
                <a:gd name="T101" fmla="*/ 141 h 93"/>
                <a:gd name="T102" fmla="*/ 509 w 123"/>
                <a:gd name="T103" fmla="*/ 117 h 93"/>
                <a:gd name="T104" fmla="*/ 473 w 123"/>
                <a:gd name="T105" fmla="*/ 39 h 93"/>
                <a:gd name="T106" fmla="*/ 462 w 123"/>
                <a:gd name="T107" fmla="*/ 29 h 93"/>
                <a:gd name="T108" fmla="*/ 452 w 123"/>
                <a:gd name="T109" fmla="*/ 5 h 93"/>
                <a:gd name="T110" fmla="*/ 421 w 123"/>
                <a:gd name="T111" fmla="*/ 5 h 93"/>
                <a:gd name="T112" fmla="*/ 421 w 123"/>
                <a:gd name="T113" fmla="*/ 34 h 93"/>
                <a:gd name="T114" fmla="*/ 411 w 123"/>
                <a:gd name="T115" fmla="*/ 39 h 93"/>
                <a:gd name="T116" fmla="*/ 200 w 123"/>
                <a:gd name="T117" fmla="*/ 34 h 93"/>
                <a:gd name="T118" fmla="*/ 195 w 123"/>
                <a:gd name="T119" fmla="*/ 15 h 9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23"/>
                <a:gd name="T181" fmla="*/ 0 h 93"/>
                <a:gd name="T182" fmla="*/ 123 w 123"/>
                <a:gd name="T183" fmla="*/ 93 h 9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23" h="93">
                  <a:moveTo>
                    <a:pt x="38" y="3"/>
                  </a:moveTo>
                  <a:lnTo>
                    <a:pt x="0" y="7"/>
                  </a:lnTo>
                  <a:lnTo>
                    <a:pt x="0" y="8"/>
                  </a:lnTo>
                  <a:lnTo>
                    <a:pt x="0" y="9"/>
                  </a:lnTo>
                  <a:lnTo>
                    <a:pt x="0" y="10"/>
                  </a:lnTo>
                  <a:lnTo>
                    <a:pt x="1" y="12"/>
                  </a:lnTo>
                  <a:lnTo>
                    <a:pt x="2" y="12"/>
                  </a:lnTo>
                  <a:lnTo>
                    <a:pt x="4" y="13"/>
                  </a:lnTo>
                  <a:lnTo>
                    <a:pt x="4" y="14"/>
                  </a:lnTo>
                  <a:lnTo>
                    <a:pt x="3" y="15"/>
                  </a:lnTo>
                  <a:lnTo>
                    <a:pt x="3" y="16"/>
                  </a:lnTo>
                  <a:lnTo>
                    <a:pt x="4" y="16"/>
                  </a:lnTo>
                  <a:lnTo>
                    <a:pt x="4" y="17"/>
                  </a:lnTo>
                  <a:lnTo>
                    <a:pt x="3" y="18"/>
                  </a:lnTo>
                  <a:lnTo>
                    <a:pt x="3" y="19"/>
                  </a:lnTo>
                  <a:lnTo>
                    <a:pt x="4" y="19"/>
                  </a:lnTo>
                  <a:lnTo>
                    <a:pt x="6" y="18"/>
                  </a:lnTo>
                  <a:lnTo>
                    <a:pt x="7" y="18"/>
                  </a:lnTo>
                  <a:lnTo>
                    <a:pt x="7" y="16"/>
                  </a:lnTo>
                  <a:lnTo>
                    <a:pt x="8" y="15"/>
                  </a:lnTo>
                  <a:lnTo>
                    <a:pt x="9" y="15"/>
                  </a:lnTo>
                  <a:lnTo>
                    <a:pt x="10" y="15"/>
                  </a:lnTo>
                  <a:lnTo>
                    <a:pt x="10" y="16"/>
                  </a:lnTo>
                  <a:lnTo>
                    <a:pt x="9" y="17"/>
                  </a:lnTo>
                  <a:lnTo>
                    <a:pt x="10" y="17"/>
                  </a:lnTo>
                  <a:lnTo>
                    <a:pt x="12" y="16"/>
                  </a:lnTo>
                  <a:lnTo>
                    <a:pt x="19" y="14"/>
                  </a:lnTo>
                  <a:lnTo>
                    <a:pt x="20" y="14"/>
                  </a:lnTo>
                  <a:lnTo>
                    <a:pt x="20" y="15"/>
                  </a:lnTo>
                  <a:lnTo>
                    <a:pt x="19" y="16"/>
                  </a:lnTo>
                  <a:lnTo>
                    <a:pt x="22" y="16"/>
                  </a:lnTo>
                  <a:lnTo>
                    <a:pt x="25" y="17"/>
                  </a:lnTo>
                  <a:lnTo>
                    <a:pt x="28" y="19"/>
                  </a:lnTo>
                  <a:lnTo>
                    <a:pt x="29" y="19"/>
                  </a:lnTo>
                  <a:lnTo>
                    <a:pt x="29" y="18"/>
                  </a:lnTo>
                  <a:lnTo>
                    <a:pt x="30" y="18"/>
                  </a:lnTo>
                  <a:lnTo>
                    <a:pt x="31" y="19"/>
                  </a:lnTo>
                  <a:lnTo>
                    <a:pt x="32" y="19"/>
                  </a:lnTo>
                  <a:lnTo>
                    <a:pt x="32" y="20"/>
                  </a:lnTo>
                  <a:lnTo>
                    <a:pt x="31" y="20"/>
                  </a:lnTo>
                  <a:lnTo>
                    <a:pt x="32" y="20"/>
                  </a:lnTo>
                  <a:lnTo>
                    <a:pt x="36" y="23"/>
                  </a:lnTo>
                  <a:lnTo>
                    <a:pt x="36" y="24"/>
                  </a:lnTo>
                  <a:lnTo>
                    <a:pt x="36" y="25"/>
                  </a:lnTo>
                  <a:lnTo>
                    <a:pt x="35" y="26"/>
                  </a:lnTo>
                  <a:lnTo>
                    <a:pt x="35" y="25"/>
                  </a:lnTo>
                  <a:lnTo>
                    <a:pt x="34" y="25"/>
                  </a:lnTo>
                  <a:lnTo>
                    <a:pt x="34" y="26"/>
                  </a:lnTo>
                  <a:lnTo>
                    <a:pt x="35" y="27"/>
                  </a:lnTo>
                  <a:lnTo>
                    <a:pt x="40" y="25"/>
                  </a:lnTo>
                  <a:lnTo>
                    <a:pt x="41" y="24"/>
                  </a:lnTo>
                  <a:lnTo>
                    <a:pt x="43" y="24"/>
                  </a:lnTo>
                  <a:lnTo>
                    <a:pt x="47" y="21"/>
                  </a:lnTo>
                  <a:lnTo>
                    <a:pt x="50" y="21"/>
                  </a:lnTo>
                  <a:lnTo>
                    <a:pt x="50" y="20"/>
                  </a:lnTo>
                  <a:lnTo>
                    <a:pt x="49" y="19"/>
                  </a:lnTo>
                  <a:lnTo>
                    <a:pt x="50" y="18"/>
                  </a:lnTo>
                  <a:lnTo>
                    <a:pt x="55" y="17"/>
                  </a:lnTo>
                  <a:lnTo>
                    <a:pt x="61" y="20"/>
                  </a:lnTo>
                  <a:lnTo>
                    <a:pt x="61" y="21"/>
                  </a:lnTo>
                  <a:lnTo>
                    <a:pt x="63" y="23"/>
                  </a:lnTo>
                  <a:lnTo>
                    <a:pt x="65" y="25"/>
                  </a:lnTo>
                  <a:lnTo>
                    <a:pt x="69" y="28"/>
                  </a:lnTo>
                  <a:lnTo>
                    <a:pt x="69" y="29"/>
                  </a:lnTo>
                  <a:lnTo>
                    <a:pt x="71" y="30"/>
                  </a:lnTo>
                  <a:lnTo>
                    <a:pt x="74" y="30"/>
                  </a:lnTo>
                  <a:lnTo>
                    <a:pt x="76" y="34"/>
                  </a:lnTo>
                  <a:lnTo>
                    <a:pt x="77" y="35"/>
                  </a:lnTo>
                  <a:lnTo>
                    <a:pt x="77" y="36"/>
                  </a:lnTo>
                  <a:lnTo>
                    <a:pt x="78" y="39"/>
                  </a:lnTo>
                  <a:lnTo>
                    <a:pt x="77" y="43"/>
                  </a:lnTo>
                  <a:lnTo>
                    <a:pt x="76" y="48"/>
                  </a:lnTo>
                  <a:lnTo>
                    <a:pt x="76" y="51"/>
                  </a:lnTo>
                  <a:lnTo>
                    <a:pt x="77" y="53"/>
                  </a:lnTo>
                  <a:lnTo>
                    <a:pt x="80" y="54"/>
                  </a:lnTo>
                  <a:lnTo>
                    <a:pt x="80" y="53"/>
                  </a:lnTo>
                  <a:lnTo>
                    <a:pt x="80" y="52"/>
                  </a:lnTo>
                  <a:lnTo>
                    <a:pt x="79" y="50"/>
                  </a:lnTo>
                  <a:lnTo>
                    <a:pt x="79" y="49"/>
                  </a:lnTo>
                  <a:lnTo>
                    <a:pt x="80" y="49"/>
                  </a:lnTo>
                  <a:lnTo>
                    <a:pt x="82" y="51"/>
                  </a:lnTo>
                  <a:lnTo>
                    <a:pt x="82" y="50"/>
                  </a:lnTo>
                  <a:lnTo>
                    <a:pt x="83" y="50"/>
                  </a:lnTo>
                  <a:lnTo>
                    <a:pt x="84" y="51"/>
                  </a:lnTo>
                  <a:lnTo>
                    <a:pt x="83" y="52"/>
                  </a:lnTo>
                  <a:lnTo>
                    <a:pt x="83" y="53"/>
                  </a:lnTo>
                  <a:lnTo>
                    <a:pt x="82" y="54"/>
                  </a:lnTo>
                  <a:lnTo>
                    <a:pt x="81" y="57"/>
                  </a:lnTo>
                  <a:lnTo>
                    <a:pt x="80" y="57"/>
                  </a:lnTo>
                  <a:lnTo>
                    <a:pt x="80" y="59"/>
                  </a:lnTo>
                  <a:lnTo>
                    <a:pt x="81" y="59"/>
                  </a:lnTo>
                  <a:lnTo>
                    <a:pt x="83" y="61"/>
                  </a:lnTo>
                  <a:lnTo>
                    <a:pt x="85" y="66"/>
                  </a:lnTo>
                  <a:lnTo>
                    <a:pt x="89" y="68"/>
                  </a:lnTo>
                  <a:lnTo>
                    <a:pt x="89" y="67"/>
                  </a:lnTo>
                  <a:lnTo>
                    <a:pt x="90" y="67"/>
                  </a:lnTo>
                  <a:lnTo>
                    <a:pt x="91" y="69"/>
                  </a:lnTo>
                  <a:lnTo>
                    <a:pt x="91" y="70"/>
                  </a:lnTo>
                  <a:lnTo>
                    <a:pt x="92" y="73"/>
                  </a:lnTo>
                  <a:lnTo>
                    <a:pt x="94" y="74"/>
                  </a:lnTo>
                  <a:lnTo>
                    <a:pt x="95" y="74"/>
                  </a:lnTo>
                  <a:lnTo>
                    <a:pt x="98" y="81"/>
                  </a:lnTo>
                  <a:lnTo>
                    <a:pt x="99" y="82"/>
                  </a:lnTo>
                  <a:lnTo>
                    <a:pt x="102" y="83"/>
                  </a:lnTo>
                  <a:lnTo>
                    <a:pt x="104" y="83"/>
                  </a:lnTo>
                  <a:lnTo>
                    <a:pt x="108" y="88"/>
                  </a:lnTo>
                  <a:lnTo>
                    <a:pt x="110" y="90"/>
                  </a:lnTo>
                  <a:lnTo>
                    <a:pt x="111" y="90"/>
                  </a:lnTo>
                  <a:lnTo>
                    <a:pt x="111" y="91"/>
                  </a:lnTo>
                  <a:lnTo>
                    <a:pt x="110" y="91"/>
                  </a:lnTo>
                  <a:lnTo>
                    <a:pt x="109" y="91"/>
                  </a:lnTo>
                  <a:lnTo>
                    <a:pt x="109" y="92"/>
                  </a:lnTo>
                  <a:lnTo>
                    <a:pt x="110" y="93"/>
                  </a:lnTo>
                  <a:lnTo>
                    <a:pt x="112" y="93"/>
                  </a:lnTo>
                  <a:lnTo>
                    <a:pt x="113" y="92"/>
                  </a:lnTo>
                  <a:lnTo>
                    <a:pt x="114" y="92"/>
                  </a:lnTo>
                  <a:lnTo>
                    <a:pt x="120" y="90"/>
                  </a:lnTo>
                  <a:lnTo>
                    <a:pt x="121" y="88"/>
                  </a:lnTo>
                  <a:lnTo>
                    <a:pt x="121" y="87"/>
                  </a:lnTo>
                  <a:lnTo>
                    <a:pt x="121" y="84"/>
                  </a:lnTo>
                  <a:lnTo>
                    <a:pt x="121" y="82"/>
                  </a:lnTo>
                  <a:lnTo>
                    <a:pt x="122" y="79"/>
                  </a:lnTo>
                  <a:lnTo>
                    <a:pt x="123" y="80"/>
                  </a:lnTo>
                  <a:lnTo>
                    <a:pt x="122" y="74"/>
                  </a:lnTo>
                  <a:lnTo>
                    <a:pt x="122" y="71"/>
                  </a:lnTo>
                  <a:lnTo>
                    <a:pt x="122" y="66"/>
                  </a:lnTo>
                  <a:lnTo>
                    <a:pt x="121" y="61"/>
                  </a:lnTo>
                  <a:lnTo>
                    <a:pt x="120" y="60"/>
                  </a:lnTo>
                  <a:lnTo>
                    <a:pt x="116" y="54"/>
                  </a:lnTo>
                  <a:lnTo>
                    <a:pt x="113" y="48"/>
                  </a:lnTo>
                  <a:lnTo>
                    <a:pt x="110" y="44"/>
                  </a:lnTo>
                  <a:lnTo>
                    <a:pt x="110" y="43"/>
                  </a:lnTo>
                  <a:lnTo>
                    <a:pt x="109" y="40"/>
                  </a:lnTo>
                  <a:lnTo>
                    <a:pt x="109" y="39"/>
                  </a:lnTo>
                  <a:lnTo>
                    <a:pt x="110" y="38"/>
                  </a:lnTo>
                  <a:lnTo>
                    <a:pt x="110" y="37"/>
                  </a:lnTo>
                  <a:lnTo>
                    <a:pt x="106" y="31"/>
                  </a:lnTo>
                  <a:lnTo>
                    <a:pt x="103" y="29"/>
                  </a:lnTo>
                  <a:lnTo>
                    <a:pt x="102" y="28"/>
                  </a:lnTo>
                  <a:lnTo>
                    <a:pt x="101" y="27"/>
                  </a:lnTo>
                  <a:lnTo>
                    <a:pt x="99" y="24"/>
                  </a:lnTo>
                  <a:lnTo>
                    <a:pt x="95" y="17"/>
                  </a:lnTo>
                  <a:lnTo>
                    <a:pt x="94" y="14"/>
                  </a:lnTo>
                  <a:lnTo>
                    <a:pt x="92" y="8"/>
                  </a:lnTo>
                  <a:lnTo>
                    <a:pt x="92" y="7"/>
                  </a:lnTo>
                  <a:lnTo>
                    <a:pt x="91" y="7"/>
                  </a:lnTo>
                  <a:lnTo>
                    <a:pt x="90" y="6"/>
                  </a:lnTo>
                  <a:lnTo>
                    <a:pt x="90" y="2"/>
                  </a:lnTo>
                  <a:lnTo>
                    <a:pt x="89" y="1"/>
                  </a:lnTo>
                  <a:lnTo>
                    <a:pt x="88" y="1"/>
                  </a:lnTo>
                  <a:lnTo>
                    <a:pt x="86" y="1"/>
                  </a:lnTo>
                  <a:lnTo>
                    <a:pt x="83" y="0"/>
                  </a:lnTo>
                  <a:lnTo>
                    <a:pt x="82" y="1"/>
                  </a:lnTo>
                  <a:lnTo>
                    <a:pt x="82" y="2"/>
                  </a:lnTo>
                  <a:lnTo>
                    <a:pt x="81" y="3"/>
                  </a:lnTo>
                  <a:lnTo>
                    <a:pt x="82" y="7"/>
                  </a:lnTo>
                  <a:lnTo>
                    <a:pt x="82" y="9"/>
                  </a:lnTo>
                  <a:lnTo>
                    <a:pt x="80" y="8"/>
                  </a:lnTo>
                  <a:lnTo>
                    <a:pt x="79" y="6"/>
                  </a:lnTo>
                  <a:lnTo>
                    <a:pt x="40" y="8"/>
                  </a:lnTo>
                  <a:lnTo>
                    <a:pt x="39" y="7"/>
                  </a:lnTo>
                  <a:lnTo>
                    <a:pt x="39" y="6"/>
                  </a:lnTo>
                  <a:lnTo>
                    <a:pt x="38" y="4"/>
                  </a:lnTo>
                  <a:lnTo>
                    <a:pt x="38" y="3"/>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496" name="Freeform 169"/>
            <p:cNvSpPr>
              <a:spLocks/>
            </p:cNvSpPr>
            <p:nvPr/>
          </p:nvSpPr>
          <p:spPr bwMode="auto">
            <a:xfrm>
              <a:off x="1492" y="1614"/>
              <a:ext cx="553" cy="897"/>
            </a:xfrm>
            <a:custGeom>
              <a:avLst/>
              <a:gdLst>
                <a:gd name="T0" fmla="*/ 312 w 108"/>
                <a:gd name="T1" fmla="*/ 873 h 184"/>
                <a:gd name="T2" fmla="*/ 312 w 108"/>
                <a:gd name="T3" fmla="*/ 863 h 184"/>
                <a:gd name="T4" fmla="*/ 307 w 108"/>
                <a:gd name="T5" fmla="*/ 853 h 184"/>
                <a:gd name="T6" fmla="*/ 292 w 108"/>
                <a:gd name="T7" fmla="*/ 795 h 184"/>
                <a:gd name="T8" fmla="*/ 256 w 108"/>
                <a:gd name="T9" fmla="*/ 761 h 184"/>
                <a:gd name="T10" fmla="*/ 246 w 108"/>
                <a:gd name="T11" fmla="*/ 746 h 184"/>
                <a:gd name="T12" fmla="*/ 236 w 108"/>
                <a:gd name="T13" fmla="*/ 731 h 184"/>
                <a:gd name="T14" fmla="*/ 200 w 108"/>
                <a:gd name="T15" fmla="*/ 717 h 184"/>
                <a:gd name="T16" fmla="*/ 169 w 108"/>
                <a:gd name="T17" fmla="*/ 687 h 184"/>
                <a:gd name="T18" fmla="*/ 113 w 108"/>
                <a:gd name="T19" fmla="*/ 663 h 184"/>
                <a:gd name="T20" fmla="*/ 113 w 108"/>
                <a:gd name="T21" fmla="*/ 644 h 184"/>
                <a:gd name="T22" fmla="*/ 118 w 108"/>
                <a:gd name="T23" fmla="*/ 619 h 184"/>
                <a:gd name="T24" fmla="*/ 108 w 108"/>
                <a:gd name="T25" fmla="*/ 595 h 184"/>
                <a:gd name="T26" fmla="*/ 113 w 108"/>
                <a:gd name="T27" fmla="*/ 585 h 184"/>
                <a:gd name="T28" fmla="*/ 82 w 108"/>
                <a:gd name="T29" fmla="*/ 531 h 184"/>
                <a:gd name="T30" fmla="*/ 61 w 108"/>
                <a:gd name="T31" fmla="*/ 497 h 184"/>
                <a:gd name="T32" fmla="*/ 72 w 108"/>
                <a:gd name="T33" fmla="*/ 468 h 184"/>
                <a:gd name="T34" fmla="*/ 72 w 108"/>
                <a:gd name="T35" fmla="*/ 444 h 184"/>
                <a:gd name="T36" fmla="*/ 46 w 108"/>
                <a:gd name="T37" fmla="*/ 419 h 184"/>
                <a:gd name="T38" fmla="*/ 46 w 108"/>
                <a:gd name="T39" fmla="*/ 380 h 184"/>
                <a:gd name="T40" fmla="*/ 56 w 108"/>
                <a:gd name="T41" fmla="*/ 366 h 184"/>
                <a:gd name="T42" fmla="*/ 61 w 108"/>
                <a:gd name="T43" fmla="*/ 385 h 184"/>
                <a:gd name="T44" fmla="*/ 77 w 108"/>
                <a:gd name="T45" fmla="*/ 380 h 184"/>
                <a:gd name="T46" fmla="*/ 72 w 108"/>
                <a:gd name="T47" fmla="*/ 346 h 184"/>
                <a:gd name="T48" fmla="*/ 61 w 108"/>
                <a:gd name="T49" fmla="*/ 356 h 184"/>
                <a:gd name="T50" fmla="*/ 36 w 108"/>
                <a:gd name="T51" fmla="*/ 341 h 184"/>
                <a:gd name="T52" fmla="*/ 31 w 108"/>
                <a:gd name="T53" fmla="*/ 297 h 184"/>
                <a:gd name="T54" fmla="*/ 5 w 108"/>
                <a:gd name="T55" fmla="*/ 249 h 184"/>
                <a:gd name="T56" fmla="*/ 5 w 108"/>
                <a:gd name="T57" fmla="*/ 224 h 184"/>
                <a:gd name="T58" fmla="*/ 20 w 108"/>
                <a:gd name="T59" fmla="*/ 195 h 184"/>
                <a:gd name="T60" fmla="*/ 10 w 108"/>
                <a:gd name="T61" fmla="*/ 156 h 184"/>
                <a:gd name="T62" fmla="*/ 0 w 108"/>
                <a:gd name="T63" fmla="*/ 136 h 184"/>
                <a:gd name="T64" fmla="*/ 0 w 108"/>
                <a:gd name="T65" fmla="*/ 117 h 184"/>
                <a:gd name="T66" fmla="*/ 31 w 108"/>
                <a:gd name="T67" fmla="*/ 73 h 184"/>
                <a:gd name="T68" fmla="*/ 46 w 108"/>
                <a:gd name="T69" fmla="*/ 49 h 184"/>
                <a:gd name="T70" fmla="*/ 46 w 108"/>
                <a:gd name="T71" fmla="*/ 5 h 184"/>
                <a:gd name="T72" fmla="*/ 246 w 108"/>
                <a:gd name="T73" fmla="*/ 312 h 184"/>
                <a:gd name="T74" fmla="*/ 533 w 108"/>
                <a:gd name="T75" fmla="*/ 726 h 184"/>
                <a:gd name="T76" fmla="*/ 538 w 108"/>
                <a:gd name="T77" fmla="*/ 746 h 184"/>
                <a:gd name="T78" fmla="*/ 543 w 108"/>
                <a:gd name="T79" fmla="*/ 765 h 184"/>
                <a:gd name="T80" fmla="*/ 548 w 108"/>
                <a:gd name="T81" fmla="*/ 780 h 184"/>
                <a:gd name="T82" fmla="*/ 527 w 108"/>
                <a:gd name="T83" fmla="*/ 790 h 184"/>
                <a:gd name="T84" fmla="*/ 502 w 108"/>
                <a:gd name="T85" fmla="*/ 839 h 184"/>
                <a:gd name="T86" fmla="*/ 497 w 108"/>
                <a:gd name="T87" fmla="*/ 848 h 184"/>
                <a:gd name="T88" fmla="*/ 492 w 108"/>
                <a:gd name="T89" fmla="*/ 868 h 184"/>
                <a:gd name="T90" fmla="*/ 502 w 108"/>
                <a:gd name="T91" fmla="*/ 882 h 184"/>
                <a:gd name="T92" fmla="*/ 492 w 108"/>
                <a:gd name="T93" fmla="*/ 897 h 1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8"/>
                <a:gd name="T142" fmla="*/ 0 h 184"/>
                <a:gd name="T143" fmla="*/ 108 w 108"/>
                <a:gd name="T144" fmla="*/ 184 h 1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8" h="184">
                  <a:moveTo>
                    <a:pt x="94" y="183"/>
                  </a:moveTo>
                  <a:lnTo>
                    <a:pt x="61" y="180"/>
                  </a:lnTo>
                  <a:lnTo>
                    <a:pt x="61" y="179"/>
                  </a:lnTo>
                  <a:lnTo>
                    <a:pt x="60" y="178"/>
                  </a:lnTo>
                  <a:lnTo>
                    <a:pt x="60" y="177"/>
                  </a:lnTo>
                  <a:lnTo>
                    <a:pt x="61" y="177"/>
                  </a:lnTo>
                  <a:lnTo>
                    <a:pt x="60" y="176"/>
                  </a:lnTo>
                  <a:lnTo>
                    <a:pt x="60" y="175"/>
                  </a:lnTo>
                  <a:lnTo>
                    <a:pt x="60" y="174"/>
                  </a:lnTo>
                  <a:lnTo>
                    <a:pt x="60" y="169"/>
                  </a:lnTo>
                  <a:lnTo>
                    <a:pt x="57" y="163"/>
                  </a:lnTo>
                  <a:lnTo>
                    <a:pt x="55" y="161"/>
                  </a:lnTo>
                  <a:lnTo>
                    <a:pt x="54" y="159"/>
                  </a:lnTo>
                  <a:lnTo>
                    <a:pt x="50" y="156"/>
                  </a:lnTo>
                  <a:lnTo>
                    <a:pt x="48" y="156"/>
                  </a:lnTo>
                  <a:lnTo>
                    <a:pt x="47" y="155"/>
                  </a:lnTo>
                  <a:lnTo>
                    <a:pt x="48" y="153"/>
                  </a:lnTo>
                  <a:lnTo>
                    <a:pt x="48" y="152"/>
                  </a:lnTo>
                  <a:lnTo>
                    <a:pt x="48" y="151"/>
                  </a:lnTo>
                  <a:lnTo>
                    <a:pt x="46" y="150"/>
                  </a:lnTo>
                  <a:lnTo>
                    <a:pt x="43" y="149"/>
                  </a:lnTo>
                  <a:lnTo>
                    <a:pt x="41" y="149"/>
                  </a:lnTo>
                  <a:lnTo>
                    <a:pt x="39" y="147"/>
                  </a:lnTo>
                  <a:lnTo>
                    <a:pt x="37" y="143"/>
                  </a:lnTo>
                  <a:lnTo>
                    <a:pt x="35" y="141"/>
                  </a:lnTo>
                  <a:lnTo>
                    <a:pt x="33" y="141"/>
                  </a:lnTo>
                  <a:lnTo>
                    <a:pt x="27" y="138"/>
                  </a:lnTo>
                  <a:lnTo>
                    <a:pt x="25" y="138"/>
                  </a:lnTo>
                  <a:lnTo>
                    <a:pt x="22" y="136"/>
                  </a:lnTo>
                  <a:lnTo>
                    <a:pt x="21" y="135"/>
                  </a:lnTo>
                  <a:lnTo>
                    <a:pt x="21" y="133"/>
                  </a:lnTo>
                  <a:lnTo>
                    <a:pt x="22" y="132"/>
                  </a:lnTo>
                  <a:lnTo>
                    <a:pt x="22" y="129"/>
                  </a:lnTo>
                  <a:lnTo>
                    <a:pt x="23" y="128"/>
                  </a:lnTo>
                  <a:lnTo>
                    <a:pt x="23" y="127"/>
                  </a:lnTo>
                  <a:lnTo>
                    <a:pt x="22" y="124"/>
                  </a:lnTo>
                  <a:lnTo>
                    <a:pt x="21" y="124"/>
                  </a:lnTo>
                  <a:lnTo>
                    <a:pt x="21" y="122"/>
                  </a:lnTo>
                  <a:lnTo>
                    <a:pt x="21" y="121"/>
                  </a:lnTo>
                  <a:lnTo>
                    <a:pt x="22" y="120"/>
                  </a:lnTo>
                  <a:lnTo>
                    <a:pt x="20" y="118"/>
                  </a:lnTo>
                  <a:lnTo>
                    <a:pt x="16" y="111"/>
                  </a:lnTo>
                  <a:lnTo>
                    <a:pt x="16" y="109"/>
                  </a:lnTo>
                  <a:lnTo>
                    <a:pt x="15" y="107"/>
                  </a:lnTo>
                  <a:lnTo>
                    <a:pt x="15" y="106"/>
                  </a:lnTo>
                  <a:lnTo>
                    <a:pt x="12" y="102"/>
                  </a:lnTo>
                  <a:lnTo>
                    <a:pt x="12" y="97"/>
                  </a:lnTo>
                  <a:lnTo>
                    <a:pt x="13" y="96"/>
                  </a:lnTo>
                  <a:lnTo>
                    <a:pt x="14" y="96"/>
                  </a:lnTo>
                  <a:lnTo>
                    <a:pt x="15" y="95"/>
                  </a:lnTo>
                  <a:lnTo>
                    <a:pt x="15" y="92"/>
                  </a:lnTo>
                  <a:lnTo>
                    <a:pt x="14" y="91"/>
                  </a:lnTo>
                  <a:lnTo>
                    <a:pt x="12" y="90"/>
                  </a:lnTo>
                  <a:lnTo>
                    <a:pt x="10" y="88"/>
                  </a:lnTo>
                  <a:lnTo>
                    <a:pt x="9" y="86"/>
                  </a:lnTo>
                  <a:lnTo>
                    <a:pt x="9" y="80"/>
                  </a:lnTo>
                  <a:lnTo>
                    <a:pt x="10" y="79"/>
                  </a:lnTo>
                  <a:lnTo>
                    <a:pt x="9" y="78"/>
                  </a:lnTo>
                  <a:lnTo>
                    <a:pt x="10" y="78"/>
                  </a:lnTo>
                  <a:lnTo>
                    <a:pt x="10" y="75"/>
                  </a:lnTo>
                  <a:lnTo>
                    <a:pt x="11" y="75"/>
                  </a:lnTo>
                  <a:lnTo>
                    <a:pt x="12" y="76"/>
                  </a:lnTo>
                  <a:lnTo>
                    <a:pt x="12" y="78"/>
                  </a:lnTo>
                  <a:lnTo>
                    <a:pt x="12" y="79"/>
                  </a:lnTo>
                  <a:lnTo>
                    <a:pt x="14" y="80"/>
                  </a:lnTo>
                  <a:lnTo>
                    <a:pt x="14" y="79"/>
                  </a:lnTo>
                  <a:lnTo>
                    <a:pt x="15" y="78"/>
                  </a:lnTo>
                  <a:lnTo>
                    <a:pt x="14" y="75"/>
                  </a:lnTo>
                  <a:lnTo>
                    <a:pt x="13" y="73"/>
                  </a:lnTo>
                  <a:lnTo>
                    <a:pt x="14" y="71"/>
                  </a:lnTo>
                  <a:lnTo>
                    <a:pt x="13" y="70"/>
                  </a:lnTo>
                  <a:lnTo>
                    <a:pt x="12" y="72"/>
                  </a:lnTo>
                  <a:lnTo>
                    <a:pt x="12" y="73"/>
                  </a:lnTo>
                  <a:lnTo>
                    <a:pt x="11" y="74"/>
                  </a:lnTo>
                  <a:lnTo>
                    <a:pt x="9" y="73"/>
                  </a:lnTo>
                  <a:lnTo>
                    <a:pt x="7" y="70"/>
                  </a:lnTo>
                  <a:lnTo>
                    <a:pt x="5" y="69"/>
                  </a:lnTo>
                  <a:lnTo>
                    <a:pt x="6" y="68"/>
                  </a:lnTo>
                  <a:lnTo>
                    <a:pt x="6" y="61"/>
                  </a:lnTo>
                  <a:lnTo>
                    <a:pt x="4" y="59"/>
                  </a:lnTo>
                  <a:lnTo>
                    <a:pt x="3" y="56"/>
                  </a:lnTo>
                  <a:lnTo>
                    <a:pt x="1" y="51"/>
                  </a:lnTo>
                  <a:lnTo>
                    <a:pt x="2" y="49"/>
                  </a:lnTo>
                  <a:lnTo>
                    <a:pt x="1" y="48"/>
                  </a:lnTo>
                  <a:lnTo>
                    <a:pt x="1" y="46"/>
                  </a:lnTo>
                  <a:lnTo>
                    <a:pt x="2" y="43"/>
                  </a:lnTo>
                  <a:lnTo>
                    <a:pt x="3" y="41"/>
                  </a:lnTo>
                  <a:lnTo>
                    <a:pt x="4" y="40"/>
                  </a:lnTo>
                  <a:lnTo>
                    <a:pt x="3" y="36"/>
                  </a:lnTo>
                  <a:lnTo>
                    <a:pt x="2" y="33"/>
                  </a:lnTo>
                  <a:lnTo>
                    <a:pt x="2" y="32"/>
                  </a:lnTo>
                  <a:lnTo>
                    <a:pt x="1" y="31"/>
                  </a:lnTo>
                  <a:lnTo>
                    <a:pt x="0" y="30"/>
                  </a:lnTo>
                  <a:lnTo>
                    <a:pt x="0" y="28"/>
                  </a:lnTo>
                  <a:lnTo>
                    <a:pt x="0" y="26"/>
                  </a:lnTo>
                  <a:lnTo>
                    <a:pt x="0" y="24"/>
                  </a:lnTo>
                  <a:lnTo>
                    <a:pt x="2" y="21"/>
                  </a:lnTo>
                  <a:lnTo>
                    <a:pt x="6" y="16"/>
                  </a:lnTo>
                  <a:lnTo>
                    <a:pt x="6" y="15"/>
                  </a:lnTo>
                  <a:lnTo>
                    <a:pt x="7" y="13"/>
                  </a:lnTo>
                  <a:lnTo>
                    <a:pt x="8" y="12"/>
                  </a:lnTo>
                  <a:lnTo>
                    <a:pt x="9" y="10"/>
                  </a:lnTo>
                  <a:lnTo>
                    <a:pt x="9" y="5"/>
                  </a:lnTo>
                  <a:lnTo>
                    <a:pt x="8" y="3"/>
                  </a:lnTo>
                  <a:lnTo>
                    <a:pt x="9" y="1"/>
                  </a:lnTo>
                  <a:lnTo>
                    <a:pt x="10" y="0"/>
                  </a:lnTo>
                  <a:lnTo>
                    <a:pt x="61" y="13"/>
                  </a:lnTo>
                  <a:lnTo>
                    <a:pt x="48" y="64"/>
                  </a:lnTo>
                  <a:lnTo>
                    <a:pt x="104" y="146"/>
                  </a:lnTo>
                  <a:lnTo>
                    <a:pt x="104" y="148"/>
                  </a:lnTo>
                  <a:lnTo>
                    <a:pt x="104" y="149"/>
                  </a:lnTo>
                  <a:lnTo>
                    <a:pt x="104" y="150"/>
                  </a:lnTo>
                  <a:lnTo>
                    <a:pt x="105" y="152"/>
                  </a:lnTo>
                  <a:lnTo>
                    <a:pt x="105" y="153"/>
                  </a:lnTo>
                  <a:lnTo>
                    <a:pt x="105" y="155"/>
                  </a:lnTo>
                  <a:lnTo>
                    <a:pt x="106" y="157"/>
                  </a:lnTo>
                  <a:lnTo>
                    <a:pt x="107" y="158"/>
                  </a:lnTo>
                  <a:lnTo>
                    <a:pt x="108" y="160"/>
                  </a:lnTo>
                  <a:lnTo>
                    <a:pt x="107" y="160"/>
                  </a:lnTo>
                  <a:lnTo>
                    <a:pt x="105" y="161"/>
                  </a:lnTo>
                  <a:lnTo>
                    <a:pt x="103" y="162"/>
                  </a:lnTo>
                  <a:lnTo>
                    <a:pt x="102" y="164"/>
                  </a:lnTo>
                  <a:lnTo>
                    <a:pt x="100" y="169"/>
                  </a:lnTo>
                  <a:lnTo>
                    <a:pt x="98" y="172"/>
                  </a:lnTo>
                  <a:lnTo>
                    <a:pt x="96" y="172"/>
                  </a:lnTo>
                  <a:lnTo>
                    <a:pt x="96" y="173"/>
                  </a:lnTo>
                  <a:lnTo>
                    <a:pt x="97" y="174"/>
                  </a:lnTo>
                  <a:lnTo>
                    <a:pt x="96" y="175"/>
                  </a:lnTo>
                  <a:lnTo>
                    <a:pt x="96" y="177"/>
                  </a:lnTo>
                  <a:lnTo>
                    <a:pt x="96" y="178"/>
                  </a:lnTo>
                  <a:lnTo>
                    <a:pt x="98" y="180"/>
                  </a:lnTo>
                  <a:lnTo>
                    <a:pt x="99" y="181"/>
                  </a:lnTo>
                  <a:lnTo>
                    <a:pt x="98" y="181"/>
                  </a:lnTo>
                  <a:lnTo>
                    <a:pt x="98" y="183"/>
                  </a:lnTo>
                  <a:lnTo>
                    <a:pt x="97" y="184"/>
                  </a:lnTo>
                  <a:lnTo>
                    <a:pt x="96" y="184"/>
                  </a:lnTo>
                  <a:lnTo>
                    <a:pt x="94" y="183"/>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497" name="Freeform 170"/>
            <p:cNvSpPr>
              <a:spLocks/>
            </p:cNvSpPr>
            <p:nvPr/>
          </p:nvSpPr>
          <p:spPr bwMode="auto">
            <a:xfrm>
              <a:off x="2357" y="1545"/>
              <a:ext cx="483" cy="381"/>
            </a:xfrm>
            <a:custGeom>
              <a:avLst/>
              <a:gdLst>
                <a:gd name="T0" fmla="*/ 452 w 94"/>
                <a:gd name="T1" fmla="*/ 381 h 78"/>
                <a:gd name="T2" fmla="*/ 468 w 94"/>
                <a:gd name="T3" fmla="*/ 215 h 78"/>
                <a:gd name="T4" fmla="*/ 483 w 94"/>
                <a:gd name="T5" fmla="*/ 49 h 78"/>
                <a:gd name="T6" fmla="*/ 51 w 94"/>
                <a:gd name="T7" fmla="*/ 0 h 78"/>
                <a:gd name="T8" fmla="*/ 46 w 94"/>
                <a:gd name="T9" fmla="*/ 39 h 78"/>
                <a:gd name="T10" fmla="*/ 15 w 94"/>
                <a:gd name="T11" fmla="*/ 244 h 78"/>
                <a:gd name="T12" fmla="*/ 10 w 94"/>
                <a:gd name="T13" fmla="*/ 244 h 78"/>
                <a:gd name="T14" fmla="*/ 0 w 94"/>
                <a:gd name="T15" fmla="*/ 327 h 78"/>
                <a:gd name="T16" fmla="*/ 128 w 94"/>
                <a:gd name="T17" fmla="*/ 347 h 78"/>
                <a:gd name="T18" fmla="*/ 452 w 94"/>
                <a:gd name="T19" fmla="*/ 381 h 78"/>
                <a:gd name="T20" fmla="*/ 452 w 94"/>
                <a:gd name="T21" fmla="*/ 381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4"/>
                <a:gd name="T34" fmla="*/ 0 h 78"/>
                <a:gd name="T35" fmla="*/ 94 w 94"/>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4" h="78">
                  <a:moveTo>
                    <a:pt x="88" y="78"/>
                  </a:moveTo>
                  <a:lnTo>
                    <a:pt x="91" y="44"/>
                  </a:lnTo>
                  <a:lnTo>
                    <a:pt x="94" y="10"/>
                  </a:lnTo>
                  <a:lnTo>
                    <a:pt x="10" y="0"/>
                  </a:lnTo>
                  <a:lnTo>
                    <a:pt x="9" y="8"/>
                  </a:lnTo>
                  <a:lnTo>
                    <a:pt x="3" y="50"/>
                  </a:lnTo>
                  <a:lnTo>
                    <a:pt x="2" y="50"/>
                  </a:lnTo>
                  <a:lnTo>
                    <a:pt x="0" y="67"/>
                  </a:lnTo>
                  <a:lnTo>
                    <a:pt x="25" y="71"/>
                  </a:lnTo>
                  <a:lnTo>
                    <a:pt x="88" y="78"/>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498" name="Freeform 171"/>
            <p:cNvSpPr>
              <a:spLocks/>
            </p:cNvSpPr>
            <p:nvPr/>
          </p:nvSpPr>
          <p:spPr bwMode="auto">
            <a:xfrm>
              <a:off x="2435" y="1892"/>
              <a:ext cx="507" cy="375"/>
            </a:xfrm>
            <a:custGeom>
              <a:avLst/>
              <a:gdLst>
                <a:gd name="T0" fmla="*/ 0 w 99"/>
                <a:gd name="T1" fmla="*/ 326 h 77"/>
                <a:gd name="T2" fmla="*/ 51 w 99"/>
                <a:gd name="T3" fmla="*/ 0 h 77"/>
                <a:gd name="T4" fmla="*/ 374 w 99"/>
                <a:gd name="T5" fmla="*/ 34 h 77"/>
                <a:gd name="T6" fmla="*/ 507 w 99"/>
                <a:gd name="T7" fmla="*/ 44 h 77"/>
                <a:gd name="T8" fmla="*/ 502 w 99"/>
                <a:gd name="T9" fmla="*/ 127 h 77"/>
                <a:gd name="T10" fmla="*/ 487 w 99"/>
                <a:gd name="T11" fmla="*/ 375 h 77"/>
                <a:gd name="T12" fmla="*/ 420 w 99"/>
                <a:gd name="T13" fmla="*/ 370 h 77"/>
                <a:gd name="T14" fmla="*/ 0 w 99"/>
                <a:gd name="T15" fmla="*/ 326 h 77"/>
                <a:gd name="T16" fmla="*/ 0 w 99"/>
                <a:gd name="T17" fmla="*/ 326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
                <a:gd name="T28" fmla="*/ 0 h 77"/>
                <a:gd name="T29" fmla="*/ 99 w 99"/>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 h="77">
                  <a:moveTo>
                    <a:pt x="0" y="67"/>
                  </a:moveTo>
                  <a:lnTo>
                    <a:pt x="10" y="0"/>
                  </a:lnTo>
                  <a:lnTo>
                    <a:pt x="73" y="7"/>
                  </a:lnTo>
                  <a:lnTo>
                    <a:pt x="99" y="9"/>
                  </a:lnTo>
                  <a:lnTo>
                    <a:pt x="98" y="26"/>
                  </a:lnTo>
                  <a:lnTo>
                    <a:pt x="95" y="77"/>
                  </a:lnTo>
                  <a:lnTo>
                    <a:pt x="82" y="76"/>
                  </a:lnTo>
                  <a:lnTo>
                    <a:pt x="0" y="67"/>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499" name="Freeform 172"/>
            <p:cNvSpPr>
              <a:spLocks/>
            </p:cNvSpPr>
            <p:nvPr/>
          </p:nvSpPr>
          <p:spPr bwMode="auto">
            <a:xfrm>
              <a:off x="2368" y="2218"/>
              <a:ext cx="486" cy="478"/>
            </a:xfrm>
            <a:custGeom>
              <a:avLst/>
              <a:gdLst>
                <a:gd name="T0" fmla="*/ 67 w 95"/>
                <a:gd name="T1" fmla="*/ 0 h 98"/>
                <a:gd name="T2" fmla="*/ 0 w 95"/>
                <a:gd name="T3" fmla="*/ 468 h 98"/>
                <a:gd name="T4" fmla="*/ 0 w 95"/>
                <a:gd name="T5" fmla="*/ 468 h 98"/>
                <a:gd name="T6" fmla="*/ 61 w 95"/>
                <a:gd name="T7" fmla="*/ 478 h 98"/>
                <a:gd name="T8" fmla="*/ 67 w 95"/>
                <a:gd name="T9" fmla="*/ 439 h 98"/>
                <a:gd name="T10" fmla="*/ 189 w 95"/>
                <a:gd name="T11" fmla="*/ 454 h 98"/>
                <a:gd name="T12" fmla="*/ 189 w 95"/>
                <a:gd name="T13" fmla="*/ 454 h 98"/>
                <a:gd name="T14" fmla="*/ 184 w 95"/>
                <a:gd name="T15" fmla="*/ 449 h 98"/>
                <a:gd name="T16" fmla="*/ 189 w 95"/>
                <a:gd name="T17" fmla="*/ 444 h 98"/>
                <a:gd name="T18" fmla="*/ 184 w 95"/>
                <a:gd name="T19" fmla="*/ 439 h 98"/>
                <a:gd name="T20" fmla="*/ 184 w 95"/>
                <a:gd name="T21" fmla="*/ 439 h 98"/>
                <a:gd name="T22" fmla="*/ 184 w 95"/>
                <a:gd name="T23" fmla="*/ 439 h 98"/>
                <a:gd name="T24" fmla="*/ 445 w 95"/>
                <a:gd name="T25" fmla="*/ 458 h 98"/>
                <a:gd name="T26" fmla="*/ 476 w 95"/>
                <a:gd name="T27" fmla="*/ 88 h 98"/>
                <a:gd name="T28" fmla="*/ 481 w 95"/>
                <a:gd name="T29" fmla="*/ 88 h 98"/>
                <a:gd name="T30" fmla="*/ 486 w 95"/>
                <a:gd name="T31" fmla="*/ 44 h 98"/>
                <a:gd name="T32" fmla="*/ 67 w 95"/>
                <a:gd name="T33" fmla="*/ 0 h 98"/>
                <a:gd name="T34" fmla="*/ 67 w 95"/>
                <a:gd name="T35" fmla="*/ 0 h 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5"/>
                <a:gd name="T55" fmla="*/ 0 h 98"/>
                <a:gd name="T56" fmla="*/ 95 w 95"/>
                <a:gd name="T57" fmla="*/ 98 h 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5" h="98">
                  <a:moveTo>
                    <a:pt x="13" y="0"/>
                  </a:moveTo>
                  <a:lnTo>
                    <a:pt x="0" y="96"/>
                  </a:lnTo>
                  <a:lnTo>
                    <a:pt x="12" y="98"/>
                  </a:lnTo>
                  <a:lnTo>
                    <a:pt x="13" y="90"/>
                  </a:lnTo>
                  <a:lnTo>
                    <a:pt x="37" y="93"/>
                  </a:lnTo>
                  <a:lnTo>
                    <a:pt x="36" y="92"/>
                  </a:lnTo>
                  <a:lnTo>
                    <a:pt x="37" y="91"/>
                  </a:lnTo>
                  <a:lnTo>
                    <a:pt x="36" y="90"/>
                  </a:lnTo>
                  <a:lnTo>
                    <a:pt x="87" y="94"/>
                  </a:lnTo>
                  <a:lnTo>
                    <a:pt x="93" y="18"/>
                  </a:lnTo>
                  <a:lnTo>
                    <a:pt x="94" y="18"/>
                  </a:lnTo>
                  <a:lnTo>
                    <a:pt x="95" y="9"/>
                  </a:lnTo>
                  <a:lnTo>
                    <a:pt x="13" y="0"/>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00" name="Freeform 173"/>
            <p:cNvSpPr>
              <a:spLocks/>
            </p:cNvSpPr>
            <p:nvPr/>
          </p:nvSpPr>
          <p:spPr bwMode="auto">
            <a:xfrm>
              <a:off x="2553" y="2306"/>
              <a:ext cx="968" cy="898"/>
            </a:xfrm>
            <a:custGeom>
              <a:avLst/>
              <a:gdLst>
                <a:gd name="T0" fmla="*/ 876 w 189"/>
                <a:gd name="T1" fmla="*/ 244 h 184"/>
                <a:gd name="T2" fmla="*/ 814 w 189"/>
                <a:gd name="T3" fmla="*/ 229 h 184"/>
                <a:gd name="T4" fmla="*/ 773 w 189"/>
                <a:gd name="T5" fmla="*/ 239 h 184"/>
                <a:gd name="T6" fmla="*/ 743 w 189"/>
                <a:gd name="T7" fmla="*/ 239 h 184"/>
                <a:gd name="T8" fmla="*/ 732 w 189"/>
                <a:gd name="T9" fmla="*/ 239 h 184"/>
                <a:gd name="T10" fmla="*/ 717 w 189"/>
                <a:gd name="T11" fmla="*/ 229 h 184"/>
                <a:gd name="T12" fmla="*/ 702 w 189"/>
                <a:gd name="T13" fmla="*/ 249 h 184"/>
                <a:gd name="T14" fmla="*/ 691 w 189"/>
                <a:gd name="T15" fmla="*/ 234 h 184"/>
                <a:gd name="T16" fmla="*/ 661 w 189"/>
                <a:gd name="T17" fmla="*/ 229 h 184"/>
                <a:gd name="T18" fmla="*/ 640 w 189"/>
                <a:gd name="T19" fmla="*/ 225 h 184"/>
                <a:gd name="T20" fmla="*/ 609 w 189"/>
                <a:gd name="T21" fmla="*/ 215 h 184"/>
                <a:gd name="T22" fmla="*/ 589 w 189"/>
                <a:gd name="T23" fmla="*/ 210 h 184"/>
                <a:gd name="T24" fmla="*/ 558 w 189"/>
                <a:gd name="T25" fmla="*/ 200 h 184"/>
                <a:gd name="T26" fmla="*/ 543 w 189"/>
                <a:gd name="T27" fmla="*/ 185 h 184"/>
                <a:gd name="T28" fmla="*/ 512 w 189"/>
                <a:gd name="T29" fmla="*/ 176 h 184"/>
                <a:gd name="T30" fmla="*/ 297 w 189"/>
                <a:gd name="T31" fmla="*/ 0 h 184"/>
                <a:gd name="T32" fmla="*/ 0 w 189"/>
                <a:gd name="T33" fmla="*/ 351 h 184"/>
                <a:gd name="T34" fmla="*/ 5 w 189"/>
                <a:gd name="T35" fmla="*/ 366 h 184"/>
                <a:gd name="T36" fmla="*/ 26 w 189"/>
                <a:gd name="T37" fmla="*/ 395 h 184"/>
                <a:gd name="T38" fmla="*/ 118 w 189"/>
                <a:gd name="T39" fmla="*/ 483 h 184"/>
                <a:gd name="T40" fmla="*/ 128 w 189"/>
                <a:gd name="T41" fmla="*/ 508 h 184"/>
                <a:gd name="T42" fmla="*/ 195 w 189"/>
                <a:gd name="T43" fmla="*/ 600 h 184"/>
                <a:gd name="T44" fmla="*/ 251 w 189"/>
                <a:gd name="T45" fmla="*/ 610 h 184"/>
                <a:gd name="T46" fmla="*/ 287 w 189"/>
                <a:gd name="T47" fmla="*/ 556 h 184"/>
                <a:gd name="T48" fmla="*/ 307 w 189"/>
                <a:gd name="T49" fmla="*/ 551 h 184"/>
                <a:gd name="T50" fmla="*/ 343 w 189"/>
                <a:gd name="T51" fmla="*/ 561 h 184"/>
                <a:gd name="T52" fmla="*/ 384 w 189"/>
                <a:gd name="T53" fmla="*/ 581 h 184"/>
                <a:gd name="T54" fmla="*/ 394 w 189"/>
                <a:gd name="T55" fmla="*/ 591 h 184"/>
                <a:gd name="T56" fmla="*/ 425 w 189"/>
                <a:gd name="T57" fmla="*/ 630 h 184"/>
                <a:gd name="T58" fmla="*/ 481 w 189"/>
                <a:gd name="T59" fmla="*/ 727 h 184"/>
                <a:gd name="T60" fmla="*/ 512 w 189"/>
                <a:gd name="T61" fmla="*/ 756 h 184"/>
                <a:gd name="T62" fmla="*/ 522 w 189"/>
                <a:gd name="T63" fmla="*/ 805 h 184"/>
                <a:gd name="T64" fmla="*/ 569 w 189"/>
                <a:gd name="T65" fmla="*/ 859 h 184"/>
                <a:gd name="T66" fmla="*/ 645 w 189"/>
                <a:gd name="T67" fmla="*/ 883 h 184"/>
                <a:gd name="T68" fmla="*/ 691 w 189"/>
                <a:gd name="T69" fmla="*/ 888 h 184"/>
                <a:gd name="T70" fmla="*/ 686 w 189"/>
                <a:gd name="T71" fmla="*/ 878 h 184"/>
                <a:gd name="T72" fmla="*/ 671 w 189"/>
                <a:gd name="T73" fmla="*/ 791 h 184"/>
                <a:gd name="T74" fmla="*/ 666 w 189"/>
                <a:gd name="T75" fmla="*/ 781 h 184"/>
                <a:gd name="T76" fmla="*/ 681 w 189"/>
                <a:gd name="T77" fmla="*/ 747 h 184"/>
                <a:gd name="T78" fmla="*/ 686 w 189"/>
                <a:gd name="T79" fmla="*/ 737 h 184"/>
                <a:gd name="T80" fmla="*/ 702 w 189"/>
                <a:gd name="T81" fmla="*/ 708 h 184"/>
                <a:gd name="T82" fmla="*/ 712 w 189"/>
                <a:gd name="T83" fmla="*/ 708 h 184"/>
                <a:gd name="T84" fmla="*/ 722 w 189"/>
                <a:gd name="T85" fmla="*/ 693 h 184"/>
                <a:gd name="T86" fmla="*/ 732 w 189"/>
                <a:gd name="T87" fmla="*/ 693 h 184"/>
                <a:gd name="T88" fmla="*/ 753 w 189"/>
                <a:gd name="T89" fmla="*/ 683 h 184"/>
                <a:gd name="T90" fmla="*/ 763 w 189"/>
                <a:gd name="T91" fmla="*/ 664 h 184"/>
                <a:gd name="T92" fmla="*/ 768 w 189"/>
                <a:gd name="T93" fmla="*/ 674 h 184"/>
                <a:gd name="T94" fmla="*/ 845 w 189"/>
                <a:gd name="T95" fmla="*/ 634 h 184"/>
                <a:gd name="T96" fmla="*/ 860 w 189"/>
                <a:gd name="T97" fmla="*/ 591 h 184"/>
                <a:gd name="T98" fmla="*/ 876 w 189"/>
                <a:gd name="T99" fmla="*/ 586 h 184"/>
                <a:gd name="T100" fmla="*/ 927 w 189"/>
                <a:gd name="T101" fmla="*/ 581 h 184"/>
                <a:gd name="T102" fmla="*/ 942 w 189"/>
                <a:gd name="T103" fmla="*/ 571 h 184"/>
                <a:gd name="T104" fmla="*/ 948 w 189"/>
                <a:gd name="T105" fmla="*/ 556 h 184"/>
                <a:gd name="T106" fmla="*/ 953 w 189"/>
                <a:gd name="T107" fmla="*/ 517 h 184"/>
                <a:gd name="T108" fmla="*/ 963 w 189"/>
                <a:gd name="T109" fmla="*/ 493 h 184"/>
                <a:gd name="T110" fmla="*/ 958 w 189"/>
                <a:gd name="T111" fmla="*/ 444 h 184"/>
                <a:gd name="T112" fmla="*/ 948 w 189"/>
                <a:gd name="T113" fmla="*/ 429 h 184"/>
                <a:gd name="T114" fmla="*/ 942 w 189"/>
                <a:gd name="T115" fmla="*/ 400 h 184"/>
                <a:gd name="T116" fmla="*/ 922 w 189"/>
                <a:gd name="T117" fmla="*/ 259 h 184"/>
                <a:gd name="T118" fmla="*/ 891 w 189"/>
                <a:gd name="T119" fmla="*/ 249 h 18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89"/>
                <a:gd name="T181" fmla="*/ 0 h 184"/>
                <a:gd name="T182" fmla="*/ 189 w 189"/>
                <a:gd name="T183" fmla="*/ 184 h 18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89" h="184">
                  <a:moveTo>
                    <a:pt x="174" y="51"/>
                  </a:moveTo>
                  <a:lnTo>
                    <a:pt x="173" y="51"/>
                  </a:lnTo>
                  <a:lnTo>
                    <a:pt x="172" y="51"/>
                  </a:lnTo>
                  <a:lnTo>
                    <a:pt x="171" y="50"/>
                  </a:lnTo>
                  <a:lnTo>
                    <a:pt x="165" y="47"/>
                  </a:lnTo>
                  <a:lnTo>
                    <a:pt x="164" y="47"/>
                  </a:lnTo>
                  <a:lnTo>
                    <a:pt x="162" y="48"/>
                  </a:lnTo>
                  <a:lnTo>
                    <a:pt x="159" y="47"/>
                  </a:lnTo>
                  <a:lnTo>
                    <a:pt x="158" y="47"/>
                  </a:lnTo>
                  <a:lnTo>
                    <a:pt x="157" y="47"/>
                  </a:lnTo>
                  <a:lnTo>
                    <a:pt x="154" y="48"/>
                  </a:lnTo>
                  <a:lnTo>
                    <a:pt x="151" y="49"/>
                  </a:lnTo>
                  <a:lnTo>
                    <a:pt x="150" y="49"/>
                  </a:lnTo>
                  <a:lnTo>
                    <a:pt x="148" y="51"/>
                  </a:lnTo>
                  <a:lnTo>
                    <a:pt x="146" y="49"/>
                  </a:lnTo>
                  <a:lnTo>
                    <a:pt x="145" y="49"/>
                  </a:lnTo>
                  <a:lnTo>
                    <a:pt x="145" y="48"/>
                  </a:lnTo>
                  <a:lnTo>
                    <a:pt x="143" y="48"/>
                  </a:lnTo>
                  <a:lnTo>
                    <a:pt x="143" y="49"/>
                  </a:lnTo>
                  <a:lnTo>
                    <a:pt x="142" y="49"/>
                  </a:lnTo>
                  <a:lnTo>
                    <a:pt x="141" y="48"/>
                  </a:lnTo>
                  <a:lnTo>
                    <a:pt x="140" y="47"/>
                  </a:lnTo>
                  <a:lnTo>
                    <a:pt x="139" y="48"/>
                  </a:lnTo>
                  <a:lnTo>
                    <a:pt x="138" y="49"/>
                  </a:lnTo>
                  <a:lnTo>
                    <a:pt x="138" y="50"/>
                  </a:lnTo>
                  <a:lnTo>
                    <a:pt x="137" y="51"/>
                  </a:lnTo>
                  <a:lnTo>
                    <a:pt x="136" y="50"/>
                  </a:lnTo>
                  <a:lnTo>
                    <a:pt x="137" y="48"/>
                  </a:lnTo>
                  <a:lnTo>
                    <a:pt x="136" y="48"/>
                  </a:lnTo>
                  <a:lnTo>
                    <a:pt x="135" y="48"/>
                  </a:lnTo>
                  <a:lnTo>
                    <a:pt x="134" y="49"/>
                  </a:lnTo>
                  <a:lnTo>
                    <a:pt x="133" y="49"/>
                  </a:lnTo>
                  <a:lnTo>
                    <a:pt x="130" y="46"/>
                  </a:lnTo>
                  <a:lnTo>
                    <a:pt x="129" y="47"/>
                  </a:lnTo>
                  <a:lnTo>
                    <a:pt x="128" y="48"/>
                  </a:lnTo>
                  <a:lnTo>
                    <a:pt x="126" y="48"/>
                  </a:lnTo>
                  <a:lnTo>
                    <a:pt x="126" y="46"/>
                  </a:lnTo>
                  <a:lnTo>
                    <a:pt x="125" y="46"/>
                  </a:lnTo>
                  <a:lnTo>
                    <a:pt x="124" y="44"/>
                  </a:lnTo>
                  <a:lnTo>
                    <a:pt x="123" y="44"/>
                  </a:lnTo>
                  <a:lnTo>
                    <a:pt x="120" y="43"/>
                  </a:lnTo>
                  <a:lnTo>
                    <a:pt x="119" y="44"/>
                  </a:lnTo>
                  <a:lnTo>
                    <a:pt x="117" y="44"/>
                  </a:lnTo>
                  <a:lnTo>
                    <a:pt x="117" y="42"/>
                  </a:lnTo>
                  <a:lnTo>
                    <a:pt x="116" y="43"/>
                  </a:lnTo>
                  <a:lnTo>
                    <a:pt x="115" y="43"/>
                  </a:lnTo>
                  <a:lnTo>
                    <a:pt x="113" y="42"/>
                  </a:lnTo>
                  <a:lnTo>
                    <a:pt x="109" y="42"/>
                  </a:lnTo>
                  <a:lnTo>
                    <a:pt x="109" y="41"/>
                  </a:lnTo>
                  <a:lnTo>
                    <a:pt x="108" y="40"/>
                  </a:lnTo>
                  <a:lnTo>
                    <a:pt x="108" y="39"/>
                  </a:lnTo>
                  <a:lnTo>
                    <a:pt x="106" y="38"/>
                  </a:lnTo>
                  <a:lnTo>
                    <a:pt x="105" y="39"/>
                  </a:lnTo>
                  <a:lnTo>
                    <a:pt x="103" y="39"/>
                  </a:lnTo>
                  <a:lnTo>
                    <a:pt x="102" y="38"/>
                  </a:lnTo>
                  <a:lnTo>
                    <a:pt x="100" y="36"/>
                  </a:lnTo>
                  <a:lnTo>
                    <a:pt x="99" y="35"/>
                  </a:lnTo>
                  <a:lnTo>
                    <a:pt x="98" y="35"/>
                  </a:lnTo>
                  <a:lnTo>
                    <a:pt x="99" y="2"/>
                  </a:lnTo>
                  <a:lnTo>
                    <a:pt x="58" y="0"/>
                  </a:lnTo>
                  <a:lnTo>
                    <a:pt x="57" y="0"/>
                  </a:lnTo>
                  <a:lnTo>
                    <a:pt x="51" y="76"/>
                  </a:lnTo>
                  <a:lnTo>
                    <a:pt x="0" y="72"/>
                  </a:lnTo>
                  <a:lnTo>
                    <a:pt x="1" y="73"/>
                  </a:lnTo>
                  <a:lnTo>
                    <a:pt x="0" y="74"/>
                  </a:lnTo>
                  <a:lnTo>
                    <a:pt x="1" y="75"/>
                  </a:lnTo>
                  <a:lnTo>
                    <a:pt x="3" y="77"/>
                  </a:lnTo>
                  <a:lnTo>
                    <a:pt x="4" y="79"/>
                  </a:lnTo>
                  <a:lnTo>
                    <a:pt x="5" y="81"/>
                  </a:lnTo>
                  <a:lnTo>
                    <a:pt x="8" y="83"/>
                  </a:lnTo>
                  <a:lnTo>
                    <a:pt x="16" y="92"/>
                  </a:lnTo>
                  <a:lnTo>
                    <a:pt x="22" y="98"/>
                  </a:lnTo>
                  <a:lnTo>
                    <a:pt x="23" y="99"/>
                  </a:lnTo>
                  <a:lnTo>
                    <a:pt x="23" y="100"/>
                  </a:lnTo>
                  <a:lnTo>
                    <a:pt x="23" y="101"/>
                  </a:lnTo>
                  <a:lnTo>
                    <a:pt x="24" y="102"/>
                  </a:lnTo>
                  <a:lnTo>
                    <a:pt x="25" y="104"/>
                  </a:lnTo>
                  <a:lnTo>
                    <a:pt x="25" y="110"/>
                  </a:lnTo>
                  <a:lnTo>
                    <a:pt x="25" y="112"/>
                  </a:lnTo>
                  <a:lnTo>
                    <a:pt x="28" y="115"/>
                  </a:lnTo>
                  <a:lnTo>
                    <a:pt x="38" y="123"/>
                  </a:lnTo>
                  <a:lnTo>
                    <a:pt x="45" y="127"/>
                  </a:lnTo>
                  <a:lnTo>
                    <a:pt x="46" y="127"/>
                  </a:lnTo>
                  <a:lnTo>
                    <a:pt x="48" y="127"/>
                  </a:lnTo>
                  <a:lnTo>
                    <a:pt x="49" y="125"/>
                  </a:lnTo>
                  <a:lnTo>
                    <a:pt x="50" y="124"/>
                  </a:lnTo>
                  <a:lnTo>
                    <a:pt x="53" y="117"/>
                  </a:lnTo>
                  <a:lnTo>
                    <a:pt x="55" y="115"/>
                  </a:lnTo>
                  <a:lnTo>
                    <a:pt x="56" y="114"/>
                  </a:lnTo>
                  <a:lnTo>
                    <a:pt x="58" y="115"/>
                  </a:lnTo>
                  <a:lnTo>
                    <a:pt x="59" y="115"/>
                  </a:lnTo>
                  <a:lnTo>
                    <a:pt x="59" y="114"/>
                  </a:lnTo>
                  <a:lnTo>
                    <a:pt x="60" y="113"/>
                  </a:lnTo>
                  <a:lnTo>
                    <a:pt x="61" y="114"/>
                  </a:lnTo>
                  <a:lnTo>
                    <a:pt x="62" y="114"/>
                  </a:lnTo>
                  <a:lnTo>
                    <a:pt x="66" y="115"/>
                  </a:lnTo>
                  <a:lnTo>
                    <a:pt x="67" y="115"/>
                  </a:lnTo>
                  <a:lnTo>
                    <a:pt x="70" y="116"/>
                  </a:lnTo>
                  <a:lnTo>
                    <a:pt x="71" y="116"/>
                  </a:lnTo>
                  <a:lnTo>
                    <a:pt x="74" y="117"/>
                  </a:lnTo>
                  <a:lnTo>
                    <a:pt x="75" y="119"/>
                  </a:lnTo>
                  <a:lnTo>
                    <a:pt x="75" y="120"/>
                  </a:lnTo>
                  <a:lnTo>
                    <a:pt x="76" y="120"/>
                  </a:lnTo>
                  <a:lnTo>
                    <a:pt x="77" y="121"/>
                  </a:lnTo>
                  <a:lnTo>
                    <a:pt x="79" y="123"/>
                  </a:lnTo>
                  <a:lnTo>
                    <a:pt x="82" y="126"/>
                  </a:lnTo>
                  <a:lnTo>
                    <a:pt x="83" y="128"/>
                  </a:lnTo>
                  <a:lnTo>
                    <a:pt x="83" y="129"/>
                  </a:lnTo>
                  <a:lnTo>
                    <a:pt x="88" y="140"/>
                  </a:lnTo>
                  <a:lnTo>
                    <a:pt x="89" y="142"/>
                  </a:lnTo>
                  <a:lnTo>
                    <a:pt x="93" y="147"/>
                  </a:lnTo>
                  <a:lnTo>
                    <a:pt x="94" y="149"/>
                  </a:lnTo>
                  <a:lnTo>
                    <a:pt x="97" y="152"/>
                  </a:lnTo>
                  <a:lnTo>
                    <a:pt x="98" y="153"/>
                  </a:lnTo>
                  <a:lnTo>
                    <a:pt x="99" y="154"/>
                  </a:lnTo>
                  <a:lnTo>
                    <a:pt x="100" y="155"/>
                  </a:lnTo>
                  <a:lnTo>
                    <a:pt x="100" y="159"/>
                  </a:lnTo>
                  <a:lnTo>
                    <a:pt x="101" y="160"/>
                  </a:lnTo>
                  <a:lnTo>
                    <a:pt x="101" y="164"/>
                  </a:lnTo>
                  <a:lnTo>
                    <a:pt x="102" y="165"/>
                  </a:lnTo>
                  <a:lnTo>
                    <a:pt x="105" y="172"/>
                  </a:lnTo>
                  <a:lnTo>
                    <a:pt x="106" y="174"/>
                  </a:lnTo>
                  <a:lnTo>
                    <a:pt x="108" y="174"/>
                  </a:lnTo>
                  <a:lnTo>
                    <a:pt x="111" y="176"/>
                  </a:lnTo>
                  <a:lnTo>
                    <a:pt x="114" y="177"/>
                  </a:lnTo>
                  <a:lnTo>
                    <a:pt x="119" y="180"/>
                  </a:lnTo>
                  <a:lnTo>
                    <a:pt x="125" y="181"/>
                  </a:lnTo>
                  <a:lnTo>
                    <a:pt x="126" y="181"/>
                  </a:lnTo>
                  <a:lnTo>
                    <a:pt x="130" y="183"/>
                  </a:lnTo>
                  <a:lnTo>
                    <a:pt x="132" y="184"/>
                  </a:lnTo>
                  <a:lnTo>
                    <a:pt x="133" y="182"/>
                  </a:lnTo>
                  <a:lnTo>
                    <a:pt x="135" y="182"/>
                  </a:lnTo>
                  <a:lnTo>
                    <a:pt x="135" y="181"/>
                  </a:lnTo>
                  <a:lnTo>
                    <a:pt x="134" y="180"/>
                  </a:lnTo>
                  <a:lnTo>
                    <a:pt x="133" y="178"/>
                  </a:lnTo>
                  <a:lnTo>
                    <a:pt x="130" y="170"/>
                  </a:lnTo>
                  <a:lnTo>
                    <a:pt x="129" y="167"/>
                  </a:lnTo>
                  <a:lnTo>
                    <a:pt x="131" y="162"/>
                  </a:lnTo>
                  <a:lnTo>
                    <a:pt x="131" y="160"/>
                  </a:lnTo>
                  <a:lnTo>
                    <a:pt x="130" y="160"/>
                  </a:lnTo>
                  <a:lnTo>
                    <a:pt x="130" y="159"/>
                  </a:lnTo>
                  <a:lnTo>
                    <a:pt x="132" y="158"/>
                  </a:lnTo>
                  <a:lnTo>
                    <a:pt x="133" y="153"/>
                  </a:lnTo>
                  <a:lnTo>
                    <a:pt x="132" y="153"/>
                  </a:lnTo>
                  <a:lnTo>
                    <a:pt x="132" y="151"/>
                  </a:lnTo>
                  <a:lnTo>
                    <a:pt x="133" y="150"/>
                  </a:lnTo>
                  <a:lnTo>
                    <a:pt x="134" y="151"/>
                  </a:lnTo>
                  <a:lnTo>
                    <a:pt x="137" y="149"/>
                  </a:lnTo>
                  <a:lnTo>
                    <a:pt x="137" y="147"/>
                  </a:lnTo>
                  <a:lnTo>
                    <a:pt x="136" y="146"/>
                  </a:lnTo>
                  <a:lnTo>
                    <a:pt x="137" y="145"/>
                  </a:lnTo>
                  <a:lnTo>
                    <a:pt x="138" y="145"/>
                  </a:lnTo>
                  <a:lnTo>
                    <a:pt x="138" y="144"/>
                  </a:lnTo>
                  <a:lnTo>
                    <a:pt x="139" y="145"/>
                  </a:lnTo>
                  <a:lnTo>
                    <a:pt x="140" y="145"/>
                  </a:lnTo>
                  <a:lnTo>
                    <a:pt x="141" y="144"/>
                  </a:lnTo>
                  <a:lnTo>
                    <a:pt x="141" y="142"/>
                  </a:lnTo>
                  <a:lnTo>
                    <a:pt x="142" y="141"/>
                  </a:lnTo>
                  <a:lnTo>
                    <a:pt x="142" y="142"/>
                  </a:lnTo>
                  <a:lnTo>
                    <a:pt x="143" y="142"/>
                  </a:lnTo>
                  <a:lnTo>
                    <a:pt x="146" y="141"/>
                  </a:lnTo>
                  <a:lnTo>
                    <a:pt x="147" y="141"/>
                  </a:lnTo>
                  <a:lnTo>
                    <a:pt x="147" y="140"/>
                  </a:lnTo>
                  <a:lnTo>
                    <a:pt x="145" y="139"/>
                  </a:lnTo>
                  <a:lnTo>
                    <a:pt x="145" y="138"/>
                  </a:lnTo>
                  <a:lnTo>
                    <a:pt x="148" y="137"/>
                  </a:lnTo>
                  <a:lnTo>
                    <a:pt x="149" y="136"/>
                  </a:lnTo>
                  <a:lnTo>
                    <a:pt x="150" y="136"/>
                  </a:lnTo>
                  <a:lnTo>
                    <a:pt x="149" y="137"/>
                  </a:lnTo>
                  <a:lnTo>
                    <a:pt x="150" y="138"/>
                  </a:lnTo>
                  <a:lnTo>
                    <a:pt x="151" y="137"/>
                  </a:lnTo>
                  <a:lnTo>
                    <a:pt x="156" y="135"/>
                  </a:lnTo>
                  <a:lnTo>
                    <a:pt x="165" y="130"/>
                  </a:lnTo>
                  <a:lnTo>
                    <a:pt x="165" y="128"/>
                  </a:lnTo>
                  <a:lnTo>
                    <a:pt x="169" y="124"/>
                  </a:lnTo>
                  <a:lnTo>
                    <a:pt x="168" y="121"/>
                  </a:lnTo>
                  <a:lnTo>
                    <a:pt x="168" y="119"/>
                  </a:lnTo>
                  <a:lnTo>
                    <a:pt x="171" y="118"/>
                  </a:lnTo>
                  <a:lnTo>
                    <a:pt x="171" y="120"/>
                  </a:lnTo>
                  <a:lnTo>
                    <a:pt x="171" y="121"/>
                  </a:lnTo>
                  <a:lnTo>
                    <a:pt x="174" y="121"/>
                  </a:lnTo>
                  <a:lnTo>
                    <a:pt x="175" y="122"/>
                  </a:lnTo>
                  <a:lnTo>
                    <a:pt x="181" y="119"/>
                  </a:lnTo>
                  <a:lnTo>
                    <a:pt x="185" y="119"/>
                  </a:lnTo>
                  <a:lnTo>
                    <a:pt x="184" y="118"/>
                  </a:lnTo>
                  <a:lnTo>
                    <a:pt x="184" y="117"/>
                  </a:lnTo>
                  <a:lnTo>
                    <a:pt x="184" y="116"/>
                  </a:lnTo>
                  <a:lnTo>
                    <a:pt x="184" y="115"/>
                  </a:lnTo>
                  <a:lnTo>
                    <a:pt x="185" y="114"/>
                  </a:lnTo>
                  <a:lnTo>
                    <a:pt x="187" y="110"/>
                  </a:lnTo>
                  <a:lnTo>
                    <a:pt x="186" y="108"/>
                  </a:lnTo>
                  <a:lnTo>
                    <a:pt x="186" y="107"/>
                  </a:lnTo>
                  <a:lnTo>
                    <a:pt x="186" y="106"/>
                  </a:lnTo>
                  <a:lnTo>
                    <a:pt x="186" y="105"/>
                  </a:lnTo>
                  <a:lnTo>
                    <a:pt x="186" y="103"/>
                  </a:lnTo>
                  <a:lnTo>
                    <a:pt x="187" y="102"/>
                  </a:lnTo>
                  <a:lnTo>
                    <a:pt x="188" y="101"/>
                  </a:lnTo>
                  <a:lnTo>
                    <a:pt x="189" y="98"/>
                  </a:lnTo>
                  <a:lnTo>
                    <a:pt x="189" y="96"/>
                  </a:lnTo>
                  <a:lnTo>
                    <a:pt x="188" y="93"/>
                  </a:lnTo>
                  <a:lnTo>
                    <a:pt x="187" y="91"/>
                  </a:lnTo>
                  <a:lnTo>
                    <a:pt x="186" y="91"/>
                  </a:lnTo>
                  <a:lnTo>
                    <a:pt x="187" y="90"/>
                  </a:lnTo>
                  <a:lnTo>
                    <a:pt x="186" y="89"/>
                  </a:lnTo>
                  <a:lnTo>
                    <a:pt x="185" y="88"/>
                  </a:lnTo>
                  <a:lnTo>
                    <a:pt x="184" y="87"/>
                  </a:lnTo>
                  <a:lnTo>
                    <a:pt x="184" y="86"/>
                  </a:lnTo>
                  <a:lnTo>
                    <a:pt x="185" y="85"/>
                  </a:lnTo>
                  <a:lnTo>
                    <a:pt x="184" y="82"/>
                  </a:lnTo>
                  <a:lnTo>
                    <a:pt x="181" y="80"/>
                  </a:lnTo>
                  <a:lnTo>
                    <a:pt x="181" y="79"/>
                  </a:lnTo>
                  <a:lnTo>
                    <a:pt x="180" y="62"/>
                  </a:lnTo>
                  <a:lnTo>
                    <a:pt x="180" y="53"/>
                  </a:lnTo>
                  <a:lnTo>
                    <a:pt x="178" y="52"/>
                  </a:lnTo>
                  <a:lnTo>
                    <a:pt x="176" y="53"/>
                  </a:lnTo>
                  <a:lnTo>
                    <a:pt x="174" y="51"/>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01" name="Freeform 174"/>
            <p:cNvSpPr>
              <a:spLocks/>
            </p:cNvSpPr>
            <p:nvPr/>
          </p:nvSpPr>
          <p:spPr bwMode="auto">
            <a:xfrm>
              <a:off x="4373" y="1453"/>
              <a:ext cx="522" cy="380"/>
            </a:xfrm>
            <a:custGeom>
              <a:avLst/>
              <a:gdLst>
                <a:gd name="T0" fmla="*/ 399 w 102"/>
                <a:gd name="T1" fmla="*/ 341 h 78"/>
                <a:gd name="T2" fmla="*/ 389 w 102"/>
                <a:gd name="T3" fmla="*/ 356 h 78"/>
                <a:gd name="T4" fmla="*/ 384 w 102"/>
                <a:gd name="T5" fmla="*/ 365 h 78"/>
                <a:gd name="T6" fmla="*/ 384 w 102"/>
                <a:gd name="T7" fmla="*/ 380 h 78"/>
                <a:gd name="T8" fmla="*/ 394 w 102"/>
                <a:gd name="T9" fmla="*/ 370 h 78"/>
                <a:gd name="T10" fmla="*/ 415 w 102"/>
                <a:gd name="T11" fmla="*/ 365 h 78"/>
                <a:gd name="T12" fmla="*/ 445 w 102"/>
                <a:gd name="T13" fmla="*/ 356 h 78"/>
                <a:gd name="T14" fmla="*/ 491 w 102"/>
                <a:gd name="T15" fmla="*/ 322 h 78"/>
                <a:gd name="T16" fmla="*/ 507 w 102"/>
                <a:gd name="T17" fmla="*/ 312 h 78"/>
                <a:gd name="T18" fmla="*/ 522 w 102"/>
                <a:gd name="T19" fmla="*/ 297 h 78"/>
                <a:gd name="T20" fmla="*/ 512 w 102"/>
                <a:gd name="T21" fmla="*/ 302 h 78"/>
                <a:gd name="T22" fmla="*/ 496 w 102"/>
                <a:gd name="T23" fmla="*/ 312 h 78"/>
                <a:gd name="T24" fmla="*/ 481 w 102"/>
                <a:gd name="T25" fmla="*/ 317 h 78"/>
                <a:gd name="T26" fmla="*/ 496 w 102"/>
                <a:gd name="T27" fmla="*/ 297 h 78"/>
                <a:gd name="T28" fmla="*/ 486 w 102"/>
                <a:gd name="T29" fmla="*/ 302 h 78"/>
                <a:gd name="T30" fmla="*/ 440 w 102"/>
                <a:gd name="T31" fmla="*/ 326 h 78"/>
                <a:gd name="T32" fmla="*/ 409 w 102"/>
                <a:gd name="T33" fmla="*/ 351 h 78"/>
                <a:gd name="T34" fmla="*/ 404 w 102"/>
                <a:gd name="T35" fmla="*/ 331 h 78"/>
                <a:gd name="T36" fmla="*/ 415 w 102"/>
                <a:gd name="T37" fmla="*/ 312 h 78"/>
                <a:gd name="T38" fmla="*/ 404 w 102"/>
                <a:gd name="T39" fmla="*/ 239 h 78"/>
                <a:gd name="T40" fmla="*/ 394 w 102"/>
                <a:gd name="T41" fmla="*/ 166 h 78"/>
                <a:gd name="T42" fmla="*/ 384 w 102"/>
                <a:gd name="T43" fmla="*/ 122 h 78"/>
                <a:gd name="T44" fmla="*/ 379 w 102"/>
                <a:gd name="T45" fmla="*/ 117 h 78"/>
                <a:gd name="T46" fmla="*/ 374 w 102"/>
                <a:gd name="T47" fmla="*/ 102 h 78"/>
                <a:gd name="T48" fmla="*/ 368 w 102"/>
                <a:gd name="T49" fmla="*/ 58 h 78"/>
                <a:gd name="T50" fmla="*/ 353 w 102"/>
                <a:gd name="T51" fmla="*/ 15 h 78"/>
                <a:gd name="T52" fmla="*/ 348 w 102"/>
                <a:gd name="T53" fmla="*/ 0 h 78"/>
                <a:gd name="T54" fmla="*/ 261 w 102"/>
                <a:gd name="T55" fmla="*/ 19 h 78"/>
                <a:gd name="T56" fmla="*/ 215 w 102"/>
                <a:gd name="T57" fmla="*/ 68 h 78"/>
                <a:gd name="T58" fmla="*/ 210 w 102"/>
                <a:gd name="T59" fmla="*/ 88 h 78"/>
                <a:gd name="T60" fmla="*/ 184 w 102"/>
                <a:gd name="T61" fmla="*/ 112 h 78"/>
                <a:gd name="T62" fmla="*/ 194 w 102"/>
                <a:gd name="T63" fmla="*/ 122 h 78"/>
                <a:gd name="T64" fmla="*/ 194 w 102"/>
                <a:gd name="T65" fmla="*/ 132 h 78"/>
                <a:gd name="T66" fmla="*/ 200 w 102"/>
                <a:gd name="T67" fmla="*/ 156 h 78"/>
                <a:gd name="T68" fmla="*/ 154 w 102"/>
                <a:gd name="T69" fmla="*/ 190 h 78"/>
                <a:gd name="T70" fmla="*/ 97 w 102"/>
                <a:gd name="T71" fmla="*/ 190 h 78"/>
                <a:gd name="T72" fmla="*/ 46 w 102"/>
                <a:gd name="T73" fmla="*/ 205 h 78"/>
                <a:gd name="T74" fmla="*/ 31 w 102"/>
                <a:gd name="T75" fmla="*/ 224 h 78"/>
                <a:gd name="T76" fmla="*/ 46 w 102"/>
                <a:gd name="T77" fmla="*/ 253 h 78"/>
                <a:gd name="T78" fmla="*/ 10 w 102"/>
                <a:gd name="T79" fmla="*/ 292 h 78"/>
                <a:gd name="T80" fmla="*/ 287 w 102"/>
                <a:gd name="T81" fmla="*/ 268 h 78"/>
                <a:gd name="T82" fmla="*/ 292 w 102"/>
                <a:gd name="T83" fmla="*/ 278 h 78"/>
                <a:gd name="T84" fmla="*/ 302 w 102"/>
                <a:gd name="T85" fmla="*/ 283 h 78"/>
                <a:gd name="T86" fmla="*/ 317 w 102"/>
                <a:gd name="T87" fmla="*/ 307 h 78"/>
                <a:gd name="T88" fmla="*/ 338 w 102"/>
                <a:gd name="T89" fmla="*/ 312 h 7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2"/>
                <a:gd name="T136" fmla="*/ 0 h 78"/>
                <a:gd name="T137" fmla="*/ 102 w 102"/>
                <a:gd name="T138" fmla="*/ 78 h 7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2" h="78">
                  <a:moveTo>
                    <a:pt x="66" y="64"/>
                  </a:moveTo>
                  <a:lnTo>
                    <a:pt x="77" y="68"/>
                  </a:lnTo>
                  <a:lnTo>
                    <a:pt x="78" y="70"/>
                  </a:lnTo>
                  <a:lnTo>
                    <a:pt x="77" y="71"/>
                  </a:lnTo>
                  <a:lnTo>
                    <a:pt x="77" y="72"/>
                  </a:lnTo>
                  <a:lnTo>
                    <a:pt x="76" y="73"/>
                  </a:lnTo>
                  <a:lnTo>
                    <a:pt x="76" y="75"/>
                  </a:lnTo>
                  <a:lnTo>
                    <a:pt x="75" y="75"/>
                  </a:lnTo>
                  <a:lnTo>
                    <a:pt x="74" y="77"/>
                  </a:lnTo>
                  <a:lnTo>
                    <a:pt x="74" y="78"/>
                  </a:lnTo>
                  <a:lnTo>
                    <a:pt x="75" y="78"/>
                  </a:lnTo>
                  <a:lnTo>
                    <a:pt x="75" y="77"/>
                  </a:lnTo>
                  <a:lnTo>
                    <a:pt x="77" y="76"/>
                  </a:lnTo>
                  <a:lnTo>
                    <a:pt x="78" y="76"/>
                  </a:lnTo>
                  <a:lnTo>
                    <a:pt x="81" y="76"/>
                  </a:lnTo>
                  <a:lnTo>
                    <a:pt x="81" y="75"/>
                  </a:lnTo>
                  <a:lnTo>
                    <a:pt x="84" y="75"/>
                  </a:lnTo>
                  <a:lnTo>
                    <a:pt x="86" y="74"/>
                  </a:lnTo>
                  <a:lnTo>
                    <a:pt x="87" y="73"/>
                  </a:lnTo>
                  <a:lnTo>
                    <a:pt x="88" y="72"/>
                  </a:lnTo>
                  <a:lnTo>
                    <a:pt x="94" y="67"/>
                  </a:lnTo>
                  <a:lnTo>
                    <a:pt x="96" y="66"/>
                  </a:lnTo>
                  <a:lnTo>
                    <a:pt x="97" y="65"/>
                  </a:lnTo>
                  <a:lnTo>
                    <a:pt x="98" y="65"/>
                  </a:lnTo>
                  <a:lnTo>
                    <a:pt x="99" y="64"/>
                  </a:lnTo>
                  <a:lnTo>
                    <a:pt x="100" y="63"/>
                  </a:lnTo>
                  <a:lnTo>
                    <a:pt x="101" y="63"/>
                  </a:lnTo>
                  <a:lnTo>
                    <a:pt x="102" y="61"/>
                  </a:lnTo>
                  <a:lnTo>
                    <a:pt x="100" y="62"/>
                  </a:lnTo>
                  <a:lnTo>
                    <a:pt x="99" y="62"/>
                  </a:lnTo>
                  <a:lnTo>
                    <a:pt x="97" y="63"/>
                  </a:lnTo>
                  <a:lnTo>
                    <a:pt x="97" y="64"/>
                  </a:lnTo>
                  <a:lnTo>
                    <a:pt x="96" y="65"/>
                  </a:lnTo>
                  <a:lnTo>
                    <a:pt x="95" y="66"/>
                  </a:lnTo>
                  <a:lnTo>
                    <a:pt x="94" y="65"/>
                  </a:lnTo>
                  <a:lnTo>
                    <a:pt x="95" y="64"/>
                  </a:lnTo>
                  <a:lnTo>
                    <a:pt x="96" y="63"/>
                  </a:lnTo>
                  <a:lnTo>
                    <a:pt x="97" y="61"/>
                  </a:lnTo>
                  <a:lnTo>
                    <a:pt x="97" y="60"/>
                  </a:lnTo>
                  <a:lnTo>
                    <a:pt x="96" y="61"/>
                  </a:lnTo>
                  <a:lnTo>
                    <a:pt x="95" y="62"/>
                  </a:lnTo>
                  <a:lnTo>
                    <a:pt x="94" y="63"/>
                  </a:lnTo>
                  <a:lnTo>
                    <a:pt x="91" y="65"/>
                  </a:lnTo>
                  <a:lnTo>
                    <a:pt x="86" y="67"/>
                  </a:lnTo>
                  <a:lnTo>
                    <a:pt x="83" y="69"/>
                  </a:lnTo>
                  <a:lnTo>
                    <a:pt x="81" y="70"/>
                  </a:lnTo>
                  <a:lnTo>
                    <a:pt x="80" y="72"/>
                  </a:lnTo>
                  <a:lnTo>
                    <a:pt x="79" y="71"/>
                  </a:lnTo>
                  <a:lnTo>
                    <a:pt x="79" y="70"/>
                  </a:lnTo>
                  <a:lnTo>
                    <a:pt x="79" y="68"/>
                  </a:lnTo>
                  <a:lnTo>
                    <a:pt x="81" y="67"/>
                  </a:lnTo>
                  <a:lnTo>
                    <a:pt x="79" y="66"/>
                  </a:lnTo>
                  <a:lnTo>
                    <a:pt x="81" y="64"/>
                  </a:lnTo>
                  <a:lnTo>
                    <a:pt x="81" y="63"/>
                  </a:lnTo>
                  <a:lnTo>
                    <a:pt x="81" y="62"/>
                  </a:lnTo>
                  <a:lnTo>
                    <a:pt x="79" y="49"/>
                  </a:lnTo>
                  <a:lnTo>
                    <a:pt x="78" y="49"/>
                  </a:lnTo>
                  <a:lnTo>
                    <a:pt x="78" y="37"/>
                  </a:lnTo>
                  <a:lnTo>
                    <a:pt x="77" y="34"/>
                  </a:lnTo>
                  <a:lnTo>
                    <a:pt x="76" y="32"/>
                  </a:lnTo>
                  <a:lnTo>
                    <a:pt x="76" y="29"/>
                  </a:lnTo>
                  <a:lnTo>
                    <a:pt x="75" y="25"/>
                  </a:lnTo>
                  <a:lnTo>
                    <a:pt x="74" y="23"/>
                  </a:lnTo>
                  <a:lnTo>
                    <a:pt x="73" y="23"/>
                  </a:lnTo>
                  <a:lnTo>
                    <a:pt x="74" y="24"/>
                  </a:lnTo>
                  <a:lnTo>
                    <a:pt x="73" y="24"/>
                  </a:lnTo>
                  <a:lnTo>
                    <a:pt x="73" y="23"/>
                  </a:lnTo>
                  <a:lnTo>
                    <a:pt x="73" y="21"/>
                  </a:lnTo>
                  <a:lnTo>
                    <a:pt x="71" y="16"/>
                  </a:lnTo>
                  <a:lnTo>
                    <a:pt x="71" y="14"/>
                  </a:lnTo>
                  <a:lnTo>
                    <a:pt x="72" y="12"/>
                  </a:lnTo>
                  <a:lnTo>
                    <a:pt x="71" y="9"/>
                  </a:lnTo>
                  <a:lnTo>
                    <a:pt x="69" y="4"/>
                  </a:lnTo>
                  <a:lnTo>
                    <a:pt x="69" y="3"/>
                  </a:lnTo>
                  <a:lnTo>
                    <a:pt x="68" y="3"/>
                  </a:lnTo>
                  <a:lnTo>
                    <a:pt x="69" y="2"/>
                  </a:lnTo>
                  <a:lnTo>
                    <a:pt x="68" y="0"/>
                  </a:lnTo>
                  <a:lnTo>
                    <a:pt x="52" y="4"/>
                  </a:lnTo>
                  <a:lnTo>
                    <a:pt x="51" y="4"/>
                  </a:lnTo>
                  <a:lnTo>
                    <a:pt x="50" y="5"/>
                  </a:lnTo>
                  <a:lnTo>
                    <a:pt x="46" y="9"/>
                  </a:lnTo>
                  <a:lnTo>
                    <a:pt x="42" y="14"/>
                  </a:lnTo>
                  <a:lnTo>
                    <a:pt x="41" y="15"/>
                  </a:lnTo>
                  <a:lnTo>
                    <a:pt x="42" y="16"/>
                  </a:lnTo>
                  <a:lnTo>
                    <a:pt x="41" y="18"/>
                  </a:lnTo>
                  <a:lnTo>
                    <a:pt x="40" y="19"/>
                  </a:lnTo>
                  <a:lnTo>
                    <a:pt x="36" y="22"/>
                  </a:lnTo>
                  <a:lnTo>
                    <a:pt x="36" y="23"/>
                  </a:lnTo>
                  <a:lnTo>
                    <a:pt x="36" y="25"/>
                  </a:lnTo>
                  <a:lnTo>
                    <a:pt x="37" y="25"/>
                  </a:lnTo>
                  <a:lnTo>
                    <a:pt x="38" y="25"/>
                  </a:lnTo>
                  <a:lnTo>
                    <a:pt x="39" y="26"/>
                  </a:lnTo>
                  <a:lnTo>
                    <a:pt x="38" y="27"/>
                  </a:lnTo>
                  <a:lnTo>
                    <a:pt x="38" y="29"/>
                  </a:lnTo>
                  <a:lnTo>
                    <a:pt x="39" y="30"/>
                  </a:lnTo>
                  <a:lnTo>
                    <a:pt x="39" y="32"/>
                  </a:lnTo>
                  <a:lnTo>
                    <a:pt x="36" y="34"/>
                  </a:lnTo>
                  <a:lnTo>
                    <a:pt x="33" y="38"/>
                  </a:lnTo>
                  <a:lnTo>
                    <a:pt x="30" y="39"/>
                  </a:lnTo>
                  <a:lnTo>
                    <a:pt x="23" y="40"/>
                  </a:lnTo>
                  <a:lnTo>
                    <a:pt x="21" y="39"/>
                  </a:lnTo>
                  <a:lnTo>
                    <a:pt x="19" y="39"/>
                  </a:lnTo>
                  <a:lnTo>
                    <a:pt x="16" y="39"/>
                  </a:lnTo>
                  <a:lnTo>
                    <a:pt x="13" y="40"/>
                  </a:lnTo>
                  <a:lnTo>
                    <a:pt x="9" y="42"/>
                  </a:lnTo>
                  <a:lnTo>
                    <a:pt x="7" y="43"/>
                  </a:lnTo>
                  <a:lnTo>
                    <a:pt x="6" y="45"/>
                  </a:lnTo>
                  <a:lnTo>
                    <a:pt x="6" y="46"/>
                  </a:lnTo>
                  <a:lnTo>
                    <a:pt x="9" y="50"/>
                  </a:lnTo>
                  <a:lnTo>
                    <a:pt x="10" y="51"/>
                  </a:lnTo>
                  <a:lnTo>
                    <a:pt x="9" y="52"/>
                  </a:lnTo>
                  <a:lnTo>
                    <a:pt x="8" y="53"/>
                  </a:lnTo>
                  <a:lnTo>
                    <a:pt x="7" y="55"/>
                  </a:lnTo>
                  <a:lnTo>
                    <a:pt x="2" y="60"/>
                  </a:lnTo>
                  <a:lnTo>
                    <a:pt x="0" y="62"/>
                  </a:lnTo>
                  <a:lnTo>
                    <a:pt x="1" y="66"/>
                  </a:lnTo>
                  <a:lnTo>
                    <a:pt x="56" y="55"/>
                  </a:lnTo>
                  <a:lnTo>
                    <a:pt x="57" y="56"/>
                  </a:lnTo>
                  <a:lnTo>
                    <a:pt x="57" y="57"/>
                  </a:lnTo>
                  <a:lnTo>
                    <a:pt x="58" y="57"/>
                  </a:lnTo>
                  <a:lnTo>
                    <a:pt x="58" y="58"/>
                  </a:lnTo>
                  <a:lnTo>
                    <a:pt x="59" y="58"/>
                  </a:lnTo>
                  <a:lnTo>
                    <a:pt x="61" y="61"/>
                  </a:lnTo>
                  <a:lnTo>
                    <a:pt x="61" y="62"/>
                  </a:lnTo>
                  <a:lnTo>
                    <a:pt x="62" y="63"/>
                  </a:lnTo>
                  <a:lnTo>
                    <a:pt x="65" y="64"/>
                  </a:lnTo>
                  <a:lnTo>
                    <a:pt x="66" y="64"/>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02" name="Freeform 175"/>
            <p:cNvSpPr>
              <a:spLocks/>
            </p:cNvSpPr>
            <p:nvPr/>
          </p:nvSpPr>
          <p:spPr bwMode="auto">
            <a:xfrm>
              <a:off x="4721" y="1428"/>
              <a:ext cx="118" cy="205"/>
            </a:xfrm>
            <a:custGeom>
              <a:avLst/>
              <a:gdLst>
                <a:gd name="T0" fmla="*/ 0 w 23"/>
                <a:gd name="T1" fmla="*/ 24 h 42"/>
                <a:gd name="T2" fmla="*/ 5 w 23"/>
                <a:gd name="T3" fmla="*/ 34 h 42"/>
                <a:gd name="T4" fmla="*/ 0 w 23"/>
                <a:gd name="T5" fmla="*/ 39 h 42"/>
                <a:gd name="T6" fmla="*/ 5 w 23"/>
                <a:gd name="T7" fmla="*/ 39 h 42"/>
                <a:gd name="T8" fmla="*/ 5 w 23"/>
                <a:gd name="T9" fmla="*/ 44 h 42"/>
                <a:gd name="T10" fmla="*/ 15 w 23"/>
                <a:gd name="T11" fmla="*/ 68 h 42"/>
                <a:gd name="T12" fmla="*/ 21 w 23"/>
                <a:gd name="T13" fmla="*/ 83 h 42"/>
                <a:gd name="T14" fmla="*/ 15 w 23"/>
                <a:gd name="T15" fmla="*/ 93 h 42"/>
                <a:gd name="T16" fmla="*/ 15 w 23"/>
                <a:gd name="T17" fmla="*/ 103 h 42"/>
                <a:gd name="T18" fmla="*/ 26 w 23"/>
                <a:gd name="T19" fmla="*/ 127 h 42"/>
                <a:gd name="T20" fmla="*/ 26 w 23"/>
                <a:gd name="T21" fmla="*/ 137 h 42"/>
                <a:gd name="T22" fmla="*/ 26 w 23"/>
                <a:gd name="T23" fmla="*/ 142 h 42"/>
                <a:gd name="T24" fmla="*/ 31 w 23"/>
                <a:gd name="T25" fmla="*/ 142 h 42"/>
                <a:gd name="T26" fmla="*/ 26 w 23"/>
                <a:gd name="T27" fmla="*/ 137 h 42"/>
                <a:gd name="T28" fmla="*/ 31 w 23"/>
                <a:gd name="T29" fmla="*/ 137 h 42"/>
                <a:gd name="T30" fmla="*/ 36 w 23"/>
                <a:gd name="T31" fmla="*/ 146 h 42"/>
                <a:gd name="T32" fmla="*/ 41 w 23"/>
                <a:gd name="T33" fmla="*/ 166 h 42"/>
                <a:gd name="T34" fmla="*/ 41 w 23"/>
                <a:gd name="T35" fmla="*/ 181 h 42"/>
                <a:gd name="T36" fmla="*/ 46 w 23"/>
                <a:gd name="T37" fmla="*/ 190 h 42"/>
                <a:gd name="T38" fmla="*/ 51 w 23"/>
                <a:gd name="T39" fmla="*/ 205 h 42"/>
                <a:gd name="T40" fmla="*/ 103 w 23"/>
                <a:gd name="T41" fmla="*/ 195 h 42"/>
                <a:gd name="T42" fmla="*/ 97 w 23"/>
                <a:gd name="T43" fmla="*/ 190 h 42"/>
                <a:gd name="T44" fmla="*/ 92 w 23"/>
                <a:gd name="T45" fmla="*/ 185 h 42"/>
                <a:gd name="T46" fmla="*/ 92 w 23"/>
                <a:gd name="T47" fmla="*/ 181 h 42"/>
                <a:gd name="T48" fmla="*/ 97 w 23"/>
                <a:gd name="T49" fmla="*/ 176 h 42"/>
                <a:gd name="T50" fmla="*/ 92 w 23"/>
                <a:gd name="T51" fmla="*/ 166 h 42"/>
                <a:gd name="T52" fmla="*/ 92 w 23"/>
                <a:gd name="T53" fmla="*/ 132 h 42"/>
                <a:gd name="T54" fmla="*/ 92 w 23"/>
                <a:gd name="T55" fmla="*/ 122 h 42"/>
                <a:gd name="T56" fmla="*/ 97 w 23"/>
                <a:gd name="T57" fmla="*/ 103 h 42"/>
                <a:gd name="T58" fmla="*/ 97 w 23"/>
                <a:gd name="T59" fmla="*/ 93 h 42"/>
                <a:gd name="T60" fmla="*/ 97 w 23"/>
                <a:gd name="T61" fmla="*/ 83 h 42"/>
                <a:gd name="T62" fmla="*/ 97 w 23"/>
                <a:gd name="T63" fmla="*/ 73 h 42"/>
                <a:gd name="T64" fmla="*/ 97 w 23"/>
                <a:gd name="T65" fmla="*/ 68 h 42"/>
                <a:gd name="T66" fmla="*/ 97 w 23"/>
                <a:gd name="T67" fmla="*/ 63 h 42"/>
                <a:gd name="T68" fmla="*/ 113 w 23"/>
                <a:gd name="T69" fmla="*/ 54 h 42"/>
                <a:gd name="T70" fmla="*/ 118 w 23"/>
                <a:gd name="T71" fmla="*/ 34 h 42"/>
                <a:gd name="T72" fmla="*/ 113 w 23"/>
                <a:gd name="T73" fmla="*/ 24 h 42"/>
                <a:gd name="T74" fmla="*/ 113 w 23"/>
                <a:gd name="T75" fmla="*/ 15 h 42"/>
                <a:gd name="T76" fmla="*/ 113 w 23"/>
                <a:gd name="T77" fmla="*/ 15 h 42"/>
                <a:gd name="T78" fmla="*/ 113 w 23"/>
                <a:gd name="T79" fmla="*/ 10 h 42"/>
                <a:gd name="T80" fmla="*/ 108 w 23"/>
                <a:gd name="T81" fmla="*/ 0 h 42"/>
                <a:gd name="T82" fmla="*/ 0 w 23"/>
                <a:gd name="T83" fmla="*/ 24 h 42"/>
                <a:gd name="T84" fmla="*/ 0 w 23"/>
                <a:gd name="T85" fmla="*/ 24 h 4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
                <a:gd name="T130" fmla="*/ 0 h 42"/>
                <a:gd name="T131" fmla="*/ 23 w 23"/>
                <a:gd name="T132" fmla="*/ 42 h 4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 h="42">
                  <a:moveTo>
                    <a:pt x="0" y="5"/>
                  </a:moveTo>
                  <a:lnTo>
                    <a:pt x="1" y="7"/>
                  </a:lnTo>
                  <a:lnTo>
                    <a:pt x="0" y="8"/>
                  </a:lnTo>
                  <a:lnTo>
                    <a:pt x="1" y="8"/>
                  </a:lnTo>
                  <a:lnTo>
                    <a:pt x="1" y="9"/>
                  </a:lnTo>
                  <a:lnTo>
                    <a:pt x="3" y="14"/>
                  </a:lnTo>
                  <a:lnTo>
                    <a:pt x="4" y="17"/>
                  </a:lnTo>
                  <a:lnTo>
                    <a:pt x="3" y="19"/>
                  </a:lnTo>
                  <a:lnTo>
                    <a:pt x="3" y="21"/>
                  </a:lnTo>
                  <a:lnTo>
                    <a:pt x="5" y="26"/>
                  </a:lnTo>
                  <a:lnTo>
                    <a:pt x="5" y="28"/>
                  </a:lnTo>
                  <a:lnTo>
                    <a:pt x="5" y="29"/>
                  </a:lnTo>
                  <a:lnTo>
                    <a:pt x="6" y="29"/>
                  </a:lnTo>
                  <a:lnTo>
                    <a:pt x="5" y="28"/>
                  </a:lnTo>
                  <a:lnTo>
                    <a:pt x="6" y="28"/>
                  </a:lnTo>
                  <a:lnTo>
                    <a:pt x="7" y="30"/>
                  </a:lnTo>
                  <a:lnTo>
                    <a:pt x="8" y="34"/>
                  </a:lnTo>
                  <a:lnTo>
                    <a:pt x="8" y="37"/>
                  </a:lnTo>
                  <a:lnTo>
                    <a:pt x="9" y="39"/>
                  </a:lnTo>
                  <a:lnTo>
                    <a:pt x="10" y="42"/>
                  </a:lnTo>
                  <a:lnTo>
                    <a:pt x="20" y="40"/>
                  </a:lnTo>
                  <a:lnTo>
                    <a:pt x="19" y="39"/>
                  </a:lnTo>
                  <a:lnTo>
                    <a:pt x="18" y="38"/>
                  </a:lnTo>
                  <a:lnTo>
                    <a:pt x="18" y="37"/>
                  </a:lnTo>
                  <a:lnTo>
                    <a:pt x="19" y="36"/>
                  </a:lnTo>
                  <a:lnTo>
                    <a:pt x="18" y="34"/>
                  </a:lnTo>
                  <a:lnTo>
                    <a:pt x="18" y="27"/>
                  </a:lnTo>
                  <a:lnTo>
                    <a:pt x="18" y="25"/>
                  </a:lnTo>
                  <a:lnTo>
                    <a:pt x="19" y="21"/>
                  </a:lnTo>
                  <a:lnTo>
                    <a:pt x="19" y="19"/>
                  </a:lnTo>
                  <a:lnTo>
                    <a:pt x="19" y="17"/>
                  </a:lnTo>
                  <a:lnTo>
                    <a:pt x="19" y="15"/>
                  </a:lnTo>
                  <a:lnTo>
                    <a:pt x="19" y="14"/>
                  </a:lnTo>
                  <a:lnTo>
                    <a:pt x="19" y="13"/>
                  </a:lnTo>
                  <a:lnTo>
                    <a:pt x="22" y="11"/>
                  </a:lnTo>
                  <a:lnTo>
                    <a:pt x="23" y="7"/>
                  </a:lnTo>
                  <a:lnTo>
                    <a:pt x="22" y="5"/>
                  </a:lnTo>
                  <a:lnTo>
                    <a:pt x="22" y="3"/>
                  </a:lnTo>
                  <a:lnTo>
                    <a:pt x="22" y="2"/>
                  </a:lnTo>
                  <a:lnTo>
                    <a:pt x="21" y="0"/>
                  </a:lnTo>
                  <a:lnTo>
                    <a:pt x="0" y="5"/>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03" name="Freeform 176"/>
            <p:cNvSpPr>
              <a:spLocks/>
            </p:cNvSpPr>
            <p:nvPr/>
          </p:nvSpPr>
          <p:spPr bwMode="auto">
            <a:xfrm>
              <a:off x="2096" y="1760"/>
              <a:ext cx="390" cy="458"/>
            </a:xfrm>
            <a:custGeom>
              <a:avLst/>
              <a:gdLst>
                <a:gd name="T0" fmla="*/ 339 w 76"/>
                <a:gd name="T1" fmla="*/ 458 h 94"/>
                <a:gd name="T2" fmla="*/ 390 w 76"/>
                <a:gd name="T3" fmla="*/ 132 h 94"/>
                <a:gd name="T4" fmla="*/ 262 w 76"/>
                <a:gd name="T5" fmla="*/ 112 h 94"/>
                <a:gd name="T6" fmla="*/ 272 w 76"/>
                <a:gd name="T7" fmla="*/ 29 h 94"/>
                <a:gd name="T8" fmla="*/ 82 w 76"/>
                <a:gd name="T9" fmla="*/ 0 h 94"/>
                <a:gd name="T10" fmla="*/ 0 w 76"/>
                <a:gd name="T11" fmla="*/ 409 h 94"/>
                <a:gd name="T12" fmla="*/ 0 w 76"/>
                <a:gd name="T13" fmla="*/ 409 h 94"/>
                <a:gd name="T14" fmla="*/ 339 w 76"/>
                <a:gd name="T15" fmla="*/ 458 h 94"/>
                <a:gd name="T16" fmla="*/ 339 w 76"/>
                <a:gd name="T17" fmla="*/ 458 h 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
                <a:gd name="T28" fmla="*/ 0 h 94"/>
                <a:gd name="T29" fmla="*/ 76 w 76"/>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 h="94">
                  <a:moveTo>
                    <a:pt x="66" y="94"/>
                  </a:moveTo>
                  <a:lnTo>
                    <a:pt x="76" y="27"/>
                  </a:lnTo>
                  <a:lnTo>
                    <a:pt x="51" y="23"/>
                  </a:lnTo>
                  <a:lnTo>
                    <a:pt x="53" y="6"/>
                  </a:lnTo>
                  <a:lnTo>
                    <a:pt x="16" y="0"/>
                  </a:lnTo>
                  <a:lnTo>
                    <a:pt x="0" y="84"/>
                  </a:lnTo>
                  <a:lnTo>
                    <a:pt x="66" y="94"/>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04" name="Freeform 177"/>
            <p:cNvSpPr>
              <a:spLocks/>
            </p:cNvSpPr>
            <p:nvPr/>
          </p:nvSpPr>
          <p:spPr bwMode="auto">
            <a:xfrm>
              <a:off x="1661" y="1077"/>
              <a:ext cx="460" cy="322"/>
            </a:xfrm>
            <a:custGeom>
              <a:avLst/>
              <a:gdLst>
                <a:gd name="T0" fmla="*/ 5 w 90"/>
                <a:gd name="T1" fmla="*/ 195 h 66"/>
                <a:gd name="T2" fmla="*/ 0 w 90"/>
                <a:gd name="T3" fmla="*/ 195 h 66"/>
                <a:gd name="T4" fmla="*/ 5 w 90"/>
                <a:gd name="T5" fmla="*/ 181 h 66"/>
                <a:gd name="T6" fmla="*/ 5 w 90"/>
                <a:gd name="T7" fmla="*/ 171 h 66"/>
                <a:gd name="T8" fmla="*/ 5 w 90"/>
                <a:gd name="T9" fmla="*/ 171 h 66"/>
                <a:gd name="T10" fmla="*/ 10 w 90"/>
                <a:gd name="T11" fmla="*/ 176 h 66"/>
                <a:gd name="T12" fmla="*/ 5 w 90"/>
                <a:gd name="T13" fmla="*/ 181 h 66"/>
                <a:gd name="T14" fmla="*/ 15 w 90"/>
                <a:gd name="T15" fmla="*/ 176 h 66"/>
                <a:gd name="T16" fmla="*/ 15 w 90"/>
                <a:gd name="T17" fmla="*/ 171 h 66"/>
                <a:gd name="T18" fmla="*/ 15 w 90"/>
                <a:gd name="T19" fmla="*/ 161 h 66"/>
                <a:gd name="T20" fmla="*/ 10 w 90"/>
                <a:gd name="T21" fmla="*/ 146 h 66"/>
                <a:gd name="T22" fmla="*/ 15 w 90"/>
                <a:gd name="T23" fmla="*/ 146 h 66"/>
                <a:gd name="T24" fmla="*/ 26 w 90"/>
                <a:gd name="T25" fmla="*/ 141 h 66"/>
                <a:gd name="T26" fmla="*/ 20 w 90"/>
                <a:gd name="T27" fmla="*/ 137 h 66"/>
                <a:gd name="T28" fmla="*/ 15 w 90"/>
                <a:gd name="T29" fmla="*/ 141 h 66"/>
                <a:gd name="T30" fmla="*/ 15 w 90"/>
                <a:gd name="T31" fmla="*/ 122 h 66"/>
                <a:gd name="T32" fmla="*/ 15 w 90"/>
                <a:gd name="T33" fmla="*/ 107 h 66"/>
                <a:gd name="T34" fmla="*/ 15 w 90"/>
                <a:gd name="T35" fmla="*/ 83 h 66"/>
                <a:gd name="T36" fmla="*/ 10 w 90"/>
                <a:gd name="T37" fmla="*/ 54 h 66"/>
                <a:gd name="T38" fmla="*/ 10 w 90"/>
                <a:gd name="T39" fmla="*/ 29 h 66"/>
                <a:gd name="T40" fmla="*/ 56 w 90"/>
                <a:gd name="T41" fmla="*/ 44 h 66"/>
                <a:gd name="T42" fmla="*/ 97 w 90"/>
                <a:gd name="T43" fmla="*/ 63 h 66"/>
                <a:gd name="T44" fmla="*/ 118 w 90"/>
                <a:gd name="T45" fmla="*/ 68 h 66"/>
                <a:gd name="T46" fmla="*/ 123 w 90"/>
                <a:gd name="T47" fmla="*/ 73 h 66"/>
                <a:gd name="T48" fmla="*/ 123 w 90"/>
                <a:gd name="T49" fmla="*/ 98 h 66"/>
                <a:gd name="T50" fmla="*/ 112 w 90"/>
                <a:gd name="T51" fmla="*/ 112 h 66"/>
                <a:gd name="T52" fmla="*/ 112 w 90"/>
                <a:gd name="T53" fmla="*/ 122 h 66"/>
                <a:gd name="T54" fmla="*/ 112 w 90"/>
                <a:gd name="T55" fmla="*/ 132 h 66"/>
                <a:gd name="T56" fmla="*/ 118 w 90"/>
                <a:gd name="T57" fmla="*/ 137 h 66"/>
                <a:gd name="T58" fmla="*/ 128 w 90"/>
                <a:gd name="T59" fmla="*/ 117 h 66"/>
                <a:gd name="T60" fmla="*/ 138 w 90"/>
                <a:gd name="T61" fmla="*/ 102 h 66"/>
                <a:gd name="T62" fmla="*/ 148 w 90"/>
                <a:gd name="T63" fmla="*/ 88 h 66"/>
                <a:gd name="T64" fmla="*/ 133 w 90"/>
                <a:gd name="T65" fmla="*/ 49 h 66"/>
                <a:gd name="T66" fmla="*/ 138 w 90"/>
                <a:gd name="T67" fmla="*/ 44 h 66"/>
                <a:gd name="T68" fmla="*/ 148 w 90"/>
                <a:gd name="T69" fmla="*/ 34 h 66"/>
                <a:gd name="T70" fmla="*/ 138 w 90"/>
                <a:gd name="T71" fmla="*/ 24 h 66"/>
                <a:gd name="T72" fmla="*/ 138 w 90"/>
                <a:gd name="T73" fmla="*/ 0 h 66"/>
                <a:gd name="T74" fmla="*/ 317 w 90"/>
                <a:gd name="T75" fmla="*/ 44 h 66"/>
                <a:gd name="T76" fmla="*/ 460 w 90"/>
                <a:gd name="T77" fmla="*/ 78 h 66"/>
                <a:gd name="T78" fmla="*/ 409 w 90"/>
                <a:gd name="T79" fmla="*/ 288 h 66"/>
                <a:gd name="T80" fmla="*/ 409 w 90"/>
                <a:gd name="T81" fmla="*/ 293 h 66"/>
                <a:gd name="T82" fmla="*/ 409 w 90"/>
                <a:gd name="T83" fmla="*/ 298 h 66"/>
                <a:gd name="T84" fmla="*/ 414 w 90"/>
                <a:gd name="T85" fmla="*/ 307 h 66"/>
                <a:gd name="T86" fmla="*/ 409 w 90"/>
                <a:gd name="T87" fmla="*/ 312 h 66"/>
                <a:gd name="T88" fmla="*/ 409 w 90"/>
                <a:gd name="T89" fmla="*/ 322 h 66"/>
                <a:gd name="T90" fmla="*/ 281 w 90"/>
                <a:gd name="T91" fmla="*/ 298 h 66"/>
                <a:gd name="T92" fmla="*/ 266 w 90"/>
                <a:gd name="T93" fmla="*/ 298 h 66"/>
                <a:gd name="T94" fmla="*/ 256 w 90"/>
                <a:gd name="T95" fmla="*/ 293 h 66"/>
                <a:gd name="T96" fmla="*/ 240 w 90"/>
                <a:gd name="T97" fmla="*/ 298 h 66"/>
                <a:gd name="T98" fmla="*/ 225 w 90"/>
                <a:gd name="T99" fmla="*/ 293 h 66"/>
                <a:gd name="T100" fmla="*/ 210 w 90"/>
                <a:gd name="T101" fmla="*/ 298 h 66"/>
                <a:gd name="T102" fmla="*/ 189 w 90"/>
                <a:gd name="T103" fmla="*/ 293 h 66"/>
                <a:gd name="T104" fmla="*/ 153 w 90"/>
                <a:gd name="T105" fmla="*/ 293 h 66"/>
                <a:gd name="T106" fmla="*/ 123 w 90"/>
                <a:gd name="T107" fmla="*/ 283 h 66"/>
                <a:gd name="T108" fmla="*/ 97 w 90"/>
                <a:gd name="T109" fmla="*/ 283 h 66"/>
                <a:gd name="T110" fmla="*/ 61 w 90"/>
                <a:gd name="T111" fmla="*/ 273 h 66"/>
                <a:gd name="T112" fmla="*/ 56 w 90"/>
                <a:gd name="T113" fmla="*/ 244 h 66"/>
                <a:gd name="T114" fmla="*/ 56 w 90"/>
                <a:gd name="T115" fmla="*/ 229 h 66"/>
                <a:gd name="T116" fmla="*/ 36 w 90"/>
                <a:gd name="T117" fmla="*/ 215 h 66"/>
                <a:gd name="T118" fmla="*/ 31 w 90"/>
                <a:gd name="T119" fmla="*/ 210 h 66"/>
                <a:gd name="T120" fmla="*/ 15 w 90"/>
                <a:gd name="T121" fmla="*/ 205 h 6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90"/>
                <a:gd name="T184" fmla="*/ 0 h 66"/>
                <a:gd name="T185" fmla="*/ 90 w 90"/>
                <a:gd name="T186" fmla="*/ 66 h 6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90" h="66">
                  <a:moveTo>
                    <a:pt x="3" y="42"/>
                  </a:moveTo>
                  <a:lnTo>
                    <a:pt x="1" y="40"/>
                  </a:lnTo>
                  <a:lnTo>
                    <a:pt x="0" y="40"/>
                  </a:lnTo>
                  <a:lnTo>
                    <a:pt x="0" y="39"/>
                  </a:lnTo>
                  <a:lnTo>
                    <a:pt x="1" y="37"/>
                  </a:lnTo>
                  <a:lnTo>
                    <a:pt x="1" y="36"/>
                  </a:lnTo>
                  <a:lnTo>
                    <a:pt x="1" y="35"/>
                  </a:lnTo>
                  <a:lnTo>
                    <a:pt x="2" y="35"/>
                  </a:lnTo>
                  <a:lnTo>
                    <a:pt x="2" y="36"/>
                  </a:lnTo>
                  <a:lnTo>
                    <a:pt x="2" y="37"/>
                  </a:lnTo>
                  <a:lnTo>
                    <a:pt x="1" y="37"/>
                  </a:lnTo>
                  <a:lnTo>
                    <a:pt x="2" y="38"/>
                  </a:lnTo>
                  <a:lnTo>
                    <a:pt x="3" y="36"/>
                  </a:lnTo>
                  <a:lnTo>
                    <a:pt x="3" y="35"/>
                  </a:lnTo>
                  <a:lnTo>
                    <a:pt x="4" y="34"/>
                  </a:lnTo>
                  <a:lnTo>
                    <a:pt x="3" y="33"/>
                  </a:lnTo>
                  <a:lnTo>
                    <a:pt x="2" y="33"/>
                  </a:lnTo>
                  <a:lnTo>
                    <a:pt x="2" y="30"/>
                  </a:lnTo>
                  <a:lnTo>
                    <a:pt x="3" y="30"/>
                  </a:lnTo>
                  <a:lnTo>
                    <a:pt x="4" y="30"/>
                  </a:lnTo>
                  <a:lnTo>
                    <a:pt x="5" y="29"/>
                  </a:lnTo>
                  <a:lnTo>
                    <a:pt x="4" y="28"/>
                  </a:lnTo>
                  <a:lnTo>
                    <a:pt x="3" y="29"/>
                  </a:lnTo>
                  <a:lnTo>
                    <a:pt x="3" y="27"/>
                  </a:lnTo>
                  <a:lnTo>
                    <a:pt x="3" y="25"/>
                  </a:lnTo>
                  <a:lnTo>
                    <a:pt x="3" y="24"/>
                  </a:lnTo>
                  <a:lnTo>
                    <a:pt x="3" y="22"/>
                  </a:lnTo>
                  <a:lnTo>
                    <a:pt x="3" y="20"/>
                  </a:lnTo>
                  <a:lnTo>
                    <a:pt x="3" y="17"/>
                  </a:lnTo>
                  <a:lnTo>
                    <a:pt x="3" y="15"/>
                  </a:lnTo>
                  <a:lnTo>
                    <a:pt x="2" y="11"/>
                  </a:lnTo>
                  <a:lnTo>
                    <a:pt x="2" y="8"/>
                  </a:lnTo>
                  <a:lnTo>
                    <a:pt x="2" y="6"/>
                  </a:lnTo>
                  <a:lnTo>
                    <a:pt x="3" y="3"/>
                  </a:lnTo>
                  <a:lnTo>
                    <a:pt x="11" y="9"/>
                  </a:lnTo>
                  <a:lnTo>
                    <a:pt x="16" y="12"/>
                  </a:lnTo>
                  <a:lnTo>
                    <a:pt x="19" y="13"/>
                  </a:lnTo>
                  <a:lnTo>
                    <a:pt x="21" y="14"/>
                  </a:lnTo>
                  <a:lnTo>
                    <a:pt x="23" y="14"/>
                  </a:lnTo>
                  <a:lnTo>
                    <a:pt x="24" y="14"/>
                  </a:lnTo>
                  <a:lnTo>
                    <a:pt x="24" y="15"/>
                  </a:lnTo>
                  <a:lnTo>
                    <a:pt x="25" y="20"/>
                  </a:lnTo>
                  <a:lnTo>
                    <a:pt x="24" y="20"/>
                  </a:lnTo>
                  <a:lnTo>
                    <a:pt x="23" y="21"/>
                  </a:lnTo>
                  <a:lnTo>
                    <a:pt x="22" y="23"/>
                  </a:lnTo>
                  <a:lnTo>
                    <a:pt x="22" y="25"/>
                  </a:lnTo>
                  <a:lnTo>
                    <a:pt x="22" y="26"/>
                  </a:lnTo>
                  <a:lnTo>
                    <a:pt x="22" y="27"/>
                  </a:lnTo>
                  <a:lnTo>
                    <a:pt x="22" y="28"/>
                  </a:lnTo>
                  <a:lnTo>
                    <a:pt x="23" y="28"/>
                  </a:lnTo>
                  <a:lnTo>
                    <a:pt x="24" y="27"/>
                  </a:lnTo>
                  <a:lnTo>
                    <a:pt x="25" y="24"/>
                  </a:lnTo>
                  <a:lnTo>
                    <a:pt x="26" y="23"/>
                  </a:lnTo>
                  <a:lnTo>
                    <a:pt x="27" y="21"/>
                  </a:lnTo>
                  <a:lnTo>
                    <a:pt x="29" y="19"/>
                  </a:lnTo>
                  <a:lnTo>
                    <a:pt x="29" y="18"/>
                  </a:lnTo>
                  <a:lnTo>
                    <a:pt x="28" y="15"/>
                  </a:lnTo>
                  <a:lnTo>
                    <a:pt x="26" y="10"/>
                  </a:lnTo>
                  <a:lnTo>
                    <a:pt x="26" y="9"/>
                  </a:lnTo>
                  <a:lnTo>
                    <a:pt x="27" y="9"/>
                  </a:lnTo>
                  <a:lnTo>
                    <a:pt x="28" y="9"/>
                  </a:lnTo>
                  <a:lnTo>
                    <a:pt x="29" y="7"/>
                  </a:lnTo>
                  <a:lnTo>
                    <a:pt x="29" y="5"/>
                  </a:lnTo>
                  <a:lnTo>
                    <a:pt x="27" y="5"/>
                  </a:lnTo>
                  <a:lnTo>
                    <a:pt x="27" y="3"/>
                  </a:lnTo>
                  <a:lnTo>
                    <a:pt x="27" y="0"/>
                  </a:lnTo>
                  <a:lnTo>
                    <a:pt x="45" y="5"/>
                  </a:lnTo>
                  <a:lnTo>
                    <a:pt x="62" y="9"/>
                  </a:lnTo>
                  <a:lnTo>
                    <a:pt x="90" y="16"/>
                  </a:lnTo>
                  <a:lnTo>
                    <a:pt x="80" y="59"/>
                  </a:lnTo>
                  <a:lnTo>
                    <a:pt x="80" y="60"/>
                  </a:lnTo>
                  <a:lnTo>
                    <a:pt x="80" y="61"/>
                  </a:lnTo>
                  <a:lnTo>
                    <a:pt x="81" y="62"/>
                  </a:lnTo>
                  <a:lnTo>
                    <a:pt x="81" y="63"/>
                  </a:lnTo>
                  <a:lnTo>
                    <a:pt x="80" y="63"/>
                  </a:lnTo>
                  <a:lnTo>
                    <a:pt x="80" y="64"/>
                  </a:lnTo>
                  <a:lnTo>
                    <a:pt x="80" y="65"/>
                  </a:lnTo>
                  <a:lnTo>
                    <a:pt x="80" y="66"/>
                  </a:lnTo>
                  <a:lnTo>
                    <a:pt x="56" y="60"/>
                  </a:lnTo>
                  <a:lnTo>
                    <a:pt x="55" y="61"/>
                  </a:lnTo>
                  <a:lnTo>
                    <a:pt x="53" y="61"/>
                  </a:lnTo>
                  <a:lnTo>
                    <a:pt x="52" y="61"/>
                  </a:lnTo>
                  <a:lnTo>
                    <a:pt x="51" y="61"/>
                  </a:lnTo>
                  <a:lnTo>
                    <a:pt x="50" y="60"/>
                  </a:lnTo>
                  <a:lnTo>
                    <a:pt x="48" y="60"/>
                  </a:lnTo>
                  <a:lnTo>
                    <a:pt x="47" y="61"/>
                  </a:lnTo>
                  <a:lnTo>
                    <a:pt x="45" y="60"/>
                  </a:lnTo>
                  <a:lnTo>
                    <a:pt x="44" y="60"/>
                  </a:lnTo>
                  <a:lnTo>
                    <a:pt x="42" y="61"/>
                  </a:lnTo>
                  <a:lnTo>
                    <a:pt x="41" y="61"/>
                  </a:lnTo>
                  <a:lnTo>
                    <a:pt x="38" y="61"/>
                  </a:lnTo>
                  <a:lnTo>
                    <a:pt x="37" y="60"/>
                  </a:lnTo>
                  <a:lnTo>
                    <a:pt x="35" y="60"/>
                  </a:lnTo>
                  <a:lnTo>
                    <a:pt x="30" y="60"/>
                  </a:lnTo>
                  <a:lnTo>
                    <a:pt x="29" y="59"/>
                  </a:lnTo>
                  <a:lnTo>
                    <a:pt x="24" y="58"/>
                  </a:lnTo>
                  <a:lnTo>
                    <a:pt x="22" y="57"/>
                  </a:lnTo>
                  <a:lnTo>
                    <a:pt x="19" y="58"/>
                  </a:lnTo>
                  <a:lnTo>
                    <a:pt x="15" y="57"/>
                  </a:lnTo>
                  <a:lnTo>
                    <a:pt x="12" y="56"/>
                  </a:lnTo>
                  <a:lnTo>
                    <a:pt x="11" y="54"/>
                  </a:lnTo>
                  <a:lnTo>
                    <a:pt x="11" y="50"/>
                  </a:lnTo>
                  <a:lnTo>
                    <a:pt x="12" y="49"/>
                  </a:lnTo>
                  <a:lnTo>
                    <a:pt x="11" y="47"/>
                  </a:lnTo>
                  <a:lnTo>
                    <a:pt x="9" y="44"/>
                  </a:lnTo>
                  <a:lnTo>
                    <a:pt x="7" y="44"/>
                  </a:lnTo>
                  <a:lnTo>
                    <a:pt x="6" y="43"/>
                  </a:lnTo>
                  <a:lnTo>
                    <a:pt x="3" y="42"/>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05" name="Freeform 178"/>
            <p:cNvSpPr>
              <a:spLocks/>
            </p:cNvSpPr>
            <p:nvPr/>
          </p:nvSpPr>
          <p:spPr bwMode="auto">
            <a:xfrm>
              <a:off x="1537" y="1282"/>
              <a:ext cx="555" cy="439"/>
            </a:xfrm>
            <a:custGeom>
              <a:avLst/>
              <a:gdLst>
                <a:gd name="T0" fmla="*/ 0 w 108"/>
                <a:gd name="T1" fmla="*/ 327 h 90"/>
                <a:gd name="T2" fmla="*/ 0 w 108"/>
                <a:gd name="T3" fmla="*/ 302 h 90"/>
                <a:gd name="T4" fmla="*/ 5 w 108"/>
                <a:gd name="T5" fmla="*/ 278 h 90"/>
                <a:gd name="T6" fmla="*/ 10 w 108"/>
                <a:gd name="T7" fmla="*/ 249 h 90"/>
                <a:gd name="T8" fmla="*/ 15 w 108"/>
                <a:gd name="T9" fmla="*/ 239 h 90"/>
                <a:gd name="T10" fmla="*/ 26 w 108"/>
                <a:gd name="T11" fmla="*/ 229 h 90"/>
                <a:gd name="T12" fmla="*/ 26 w 108"/>
                <a:gd name="T13" fmla="*/ 220 h 90"/>
                <a:gd name="T14" fmla="*/ 51 w 108"/>
                <a:gd name="T15" fmla="*/ 180 h 90"/>
                <a:gd name="T16" fmla="*/ 82 w 108"/>
                <a:gd name="T17" fmla="*/ 112 h 90"/>
                <a:gd name="T18" fmla="*/ 103 w 108"/>
                <a:gd name="T19" fmla="*/ 63 h 90"/>
                <a:gd name="T20" fmla="*/ 123 w 108"/>
                <a:gd name="T21" fmla="*/ 15 h 90"/>
                <a:gd name="T22" fmla="*/ 123 w 108"/>
                <a:gd name="T23" fmla="*/ 0 h 90"/>
                <a:gd name="T24" fmla="*/ 139 w 108"/>
                <a:gd name="T25" fmla="*/ 0 h 90"/>
                <a:gd name="T26" fmla="*/ 154 w 108"/>
                <a:gd name="T27" fmla="*/ 5 h 90"/>
                <a:gd name="T28" fmla="*/ 159 w 108"/>
                <a:gd name="T29" fmla="*/ 10 h 90"/>
                <a:gd name="T30" fmla="*/ 180 w 108"/>
                <a:gd name="T31" fmla="*/ 24 h 90"/>
                <a:gd name="T32" fmla="*/ 180 w 108"/>
                <a:gd name="T33" fmla="*/ 39 h 90"/>
                <a:gd name="T34" fmla="*/ 185 w 108"/>
                <a:gd name="T35" fmla="*/ 68 h 90"/>
                <a:gd name="T36" fmla="*/ 221 w 108"/>
                <a:gd name="T37" fmla="*/ 78 h 90"/>
                <a:gd name="T38" fmla="*/ 247 w 108"/>
                <a:gd name="T39" fmla="*/ 78 h 90"/>
                <a:gd name="T40" fmla="*/ 278 w 108"/>
                <a:gd name="T41" fmla="*/ 88 h 90"/>
                <a:gd name="T42" fmla="*/ 313 w 108"/>
                <a:gd name="T43" fmla="*/ 88 h 90"/>
                <a:gd name="T44" fmla="*/ 334 w 108"/>
                <a:gd name="T45" fmla="*/ 93 h 90"/>
                <a:gd name="T46" fmla="*/ 349 w 108"/>
                <a:gd name="T47" fmla="*/ 88 h 90"/>
                <a:gd name="T48" fmla="*/ 365 w 108"/>
                <a:gd name="T49" fmla="*/ 93 h 90"/>
                <a:gd name="T50" fmla="*/ 380 w 108"/>
                <a:gd name="T51" fmla="*/ 88 h 90"/>
                <a:gd name="T52" fmla="*/ 391 w 108"/>
                <a:gd name="T53" fmla="*/ 93 h 90"/>
                <a:gd name="T54" fmla="*/ 406 w 108"/>
                <a:gd name="T55" fmla="*/ 93 h 90"/>
                <a:gd name="T56" fmla="*/ 534 w 108"/>
                <a:gd name="T57" fmla="*/ 117 h 90"/>
                <a:gd name="T58" fmla="*/ 540 w 108"/>
                <a:gd name="T59" fmla="*/ 132 h 90"/>
                <a:gd name="T60" fmla="*/ 555 w 108"/>
                <a:gd name="T61" fmla="*/ 137 h 90"/>
                <a:gd name="T62" fmla="*/ 524 w 108"/>
                <a:gd name="T63" fmla="*/ 195 h 90"/>
                <a:gd name="T64" fmla="*/ 519 w 108"/>
                <a:gd name="T65" fmla="*/ 205 h 90"/>
                <a:gd name="T66" fmla="*/ 504 w 108"/>
                <a:gd name="T67" fmla="*/ 215 h 90"/>
                <a:gd name="T68" fmla="*/ 483 w 108"/>
                <a:gd name="T69" fmla="*/ 249 h 90"/>
                <a:gd name="T70" fmla="*/ 498 w 108"/>
                <a:gd name="T71" fmla="*/ 259 h 90"/>
                <a:gd name="T72" fmla="*/ 498 w 108"/>
                <a:gd name="T73" fmla="*/ 268 h 90"/>
                <a:gd name="T74" fmla="*/ 493 w 108"/>
                <a:gd name="T75" fmla="*/ 273 h 90"/>
                <a:gd name="T76" fmla="*/ 488 w 108"/>
                <a:gd name="T77" fmla="*/ 293 h 90"/>
                <a:gd name="T78" fmla="*/ 267 w 108"/>
                <a:gd name="T79" fmla="*/ 395 h 90"/>
                <a:gd name="T80" fmla="*/ 5 w 108"/>
                <a:gd name="T81" fmla="*/ 332 h 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8"/>
                <a:gd name="T124" fmla="*/ 0 h 90"/>
                <a:gd name="T125" fmla="*/ 108 w 108"/>
                <a:gd name="T126" fmla="*/ 90 h 9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8" h="90">
                  <a:moveTo>
                    <a:pt x="1" y="68"/>
                  </a:moveTo>
                  <a:lnTo>
                    <a:pt x="0" y="67"/>
                  </a:lnTo>
                  <a:lnTo>
                    <a:pt x="0" y="63"/>
                  </a:lnTo>
                  <a:lnTo>
                    <a:pt x="0" y="62"/>
                  </a:lnTo>
                  <a:lnTo>
                    <a:pt x="0" y="60"/>
                  </a:lnTo>
                  <a:lnTo>
                    <a:pt x="1" y="57"/>
                  </a:lnTo>
                  <a:lnTo>
                    <a:pt x="1" y="52"/>
                  </a:lnTo>
                  <a:lnTo>
                    <a:pt x="2" y="51"/>
                  </a:lnTo>
                  <a:lnTo>
                    <a:pt x="3" y="50"/>
                  </a:lnTo>
                  <a:lnTo>
                    <a:pt x="3" y="49"/>
                  </a:lnTo>
                  <a:lnTo>
                    <a:pt x="4" y="48"/>
                  </a:lnTo>
                  <a:lnTo>
                    <a:pt x="5" y="47"/>
                  </a:lnTo>
                  <a:lnTo>
                    <a:pt x="5" y="45"/>
                  </a:lnTo>
                  <a:lnTo>
                    <a:pt x="9" y="41"/>
                  </a:lnTo>
                  <a:lnTo>
                    <a:pt x="10" y="37"/>
                  </a:lnTo>
                  <a:lnTo>
                    <a:pt x="13" y="32"/>
                  </a:lnTo>
                  <a:lnTo>
                    <a:pt x="16" y="23"/>
                  </a:lnTo>
                  <a:lnTo>
                    <a:pt x="18" y="19"/>
                  </a:lnTo>
                  <a:lnTo>
                    <a:pt x="20" y="13"/>
                  </a:lnTo>
                  <a:lnTo>
                    <a:pt x="23" y="5"/>
                  </a:lnTo>
                  <a:lnTo>
                    <a:pt x="24" y="3"/>
                  </a:lnTo>
                  <a:lnTo>
                    <a:pt x="24" y="1"/>
                  </a:lnTo>
                  <a:lnTo>
                    <a:pt x="24" y="0"/>
                  </a:lnTo>
                  <a:lnTo>
                    <a:pt x="25" y="0"/>
                  </a:lnTo>
                  <a:lnTo>
                    <a:pt x="27" y="0"/>
                  </a:lnTo>
                  <a:lnTo>
                    <a:pt x="30" y="1"/>
                  </a:lnTo>
                  <a:lnTo>
                    <a:pt x="31" y="2"/>
                  </a:lnTo>
                  <a:lnTo>
                    <a:pt x="33" y="2"/>
                  </a:lnTo>
                  <a:lnTo>
                    <a:pt x="35" y="5"/>
                  </a:lnTo>
                  <a:lnTo>
                    <a:pt x="36" y="7"/>
                  </a:lnTo>
                  <a:lnTo>
                    <a:pt x="35" y="8"/>
                  </a:lnTo>
                  <a:lnTo>
                    <a:pt x="35" y="12"/>
                  </a:lnTo>
                  <a:lnTo>
                    <a:pt x="36" y="14"/>
                  </a:lnTo>
                  <a:lnTo>
                    <a:pt x="39" y="15"/>
                  </a:lnTo>
                  <a:lnTo>
                    <a:pt x="43" y="16"/>
                  </a:lnTo>
                  <a:lnTo>
                    <a:pt x="46" y="15"/>
                  </a:lnTo>
                  <a:lnTo>
                    <a:pt x="48" y="16"/>
                  </a:lnTo>
                  <a:lnTo>
                    <a:pt x="53" y="17"/>
                  </a:lnTo>
                  <a:lnTo>
                    <a:pt x="54" y="18"/>
                  </a:lnTo>
                  <a:lnTo>
                    <a:pt x="59" y="18"/>
                  </a:lnTo>
                  <a:lnTo>
                    <a:pt x="61" y="18"/>
                  </a:lnTo>
                  <a:lnTo>
                    <a:pt x="62" y="19"/>
                  </a:lnTo>
                  <a:lnTo>
                    <a:pt x="65" y="19"/>
                  </a:lnTo>
                  <a:lnTo>
                    <a:pt x="66" y="19"/>
                  </a:lnTo>
                  <a:lnTo>
                    <a:pt x="68" y="18"/>
                  </a:lnTo>
                  <a:lnTo>
                    <a:pt x="69" y="18"/>
                  </a:lnTo>
                  <a:lnTo>
                    <a:pt x="71" y="19"/>
                  </a:lnTo>
                  <a:lnTo>
                    <a:pt x="72" y="18"/>
                  </a:lnTo>
                  <a:lnTo>
                    <a:pt x="74" y="18"/>
                  </a:lnTo>
                  <a:lnTo>
                    <a:pt x="75" y="19"/>
                  </a:lnTo>
                  <a:lnTo>
                    <a:pt x="76" y="19"/>
                  </a:lnTo>
                  <a:lnTo>
                    <a:pt x="77" y="19"/>
                  </a:lnTo>
                  <a:lnTo>
                    <a:pt x="79" y="19"/>
                  </a:lnTo>
                  <a:lnTo>
                    <a:pt x="80" y="18"/>
                  </a:lnTo>
                  <a:lnTo>
                    <a:pt x="104" y="24"/>
                  </a:lnTo>
                  <a:lnTo>
                    <a:pt x="104" y="25"/>
                  </a:lnTo>
                  <a:lnTo>
                    <a:pt x="105" y="27"/>
                  </a:lnTo>
                  <a:lnTo>
                    <a:pt x="107" y="27"/>
                  </a:lnTo>
                  <a:lnTo>
                    <a:pt x="108" y="28"/>
                  </a:lnTo>
                  <a:lnTo>
                    <a:pt x="108" y="31"/>
                  </a:lnTo>
                  <a:lnTo>
                    <a:pt x="102" y="40"/>
                  </a:lnTo>
                  <a:lnTo>
                    <a:pt x="101" y="41"/>
                  </a:lnTo>
                  <a:lnTo>
                    <a:pt x="101" y="42"/>
                  </a:lnTo>
                  <a:lnTo>
                    <a:pt x="100" y="43"/>
                  </a:lnTo>
                  <a:lnTo>
                    <a:pt x="98" y="44"/>
                  </a:lnTo>
                  <a:lnTo>
                    <a:pt x="95" y="49"/>
                  </a:lnTo>
                  <a:lnTo>
                    <a:pt x="94" y="51"/>
                  </a:lnTo>
                  <a:lnTo>
                    <a:pt x="95" y="52"/>
                  </a:lnTo>
                  <a:lnTo>
                    <a:pt x="97" y="53"/>
                  </a:lnTo>
                  <a:lnTo>
                    <a:pt x="98" y="54"/>
                  </a:lnTo>
                  <a:lnTo>
                    <a:pt x="97" y="55"/>
                  </a:lnTo>
                  <a:lnTo>
                    <a:pt x="97" y="56"/>
                  </a:lnTo>
                  <a:lnTo>
                    <a:pt x="96" y="56"/>
                  </a:lnTo>
                  <a:lnTo>
                    <a:pt x="96" y="58"/>
                  </a:lnTo>
                  <a:lnTo>
                    <a:pt x="95" y="60"/>
                  </a:lnTo>
                  <a:lnTo>
                    <a:pt x="88" y="90"/>
                  </a:lnTo>
                  <a:lnTo>
                    <a:pt x="52" y="81"/>
                  </a:lnTo>
                  <a:lnTo>
                    <a:pt x="1" y="68"/>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06" name="Freeform 179"/>
            <p:cNvSpPr>
              <a:spLocks/>
            </p:cNvSpPr>
            <p:nvPr/>
          </p:nvSpPr>
          <p:spPr bwMode="auto">
            <a:xfrm>
              <a:off x="1989" y="1155"/>
              <a:ext cx="415" cy="634"/>
            </a:xfrm>
            <a:custGeom>
              <a:avLst/>
              <a:gdLst>
                <a:gd name="T0" fmla="*/ 36 w 81"/>
                <a:gd name="T1" fmla="*/ 419 h 130"/>
                <a:gd name="T2" fmla="*/ 41 w 81"/>
                <a:gd name="T3" fmla="*/ 400 h 130"/>
                <a:gd name="T4" fmla="*/ 46 w 81"/>
                <a:gd name="T5" fmla="*/ 395 h 130"/>
                <a:gd name="T6" fmla="*/ 46 w 81"/>
                <a:gd name="T7" fmla="*/ 385 h 130"/>
                <a:gd name="T8" fmla="*/ 31 w 81"/>
                <a:gd name="T9" fmla="*/ 376 h 130"/>
                <a:gd name="T10" fmla="*/ 51 w 81"/>
                <a:gd name="T11" fmla="*/ 341 h 130"/>
                <a:gd name="T12" fmla="*/ 67 w 81"/>
                <a:gd name="T13" fmla="*/ 332 h 130"/>
                <a:gd name="T14" fmla="*/ 72 w 81"/>
                <a:gd name="T15" fmla="*/ 322 h 130"/>
                <a:gd name="T16" fmla="*/ 102 w 81"/>
                <a:gd name="T17" fmla="*/ 263 h 130"/>
                <a:gd name="T18" fmla="*/ 87 w 81"/>
                <a:gd name="T19" fmla="*/ 258 h 130"/>
                <a:gd name="T20" fmla="*/ 82 w 81"/>
                <a:gd name="T21" fmla="*/ 244 h 130"/>
                <a:gd name="T22" fmla="*/ 82 w 81"/>
                <a:gd name="T23" fmla="*/ 229 h 130"/>
                <a:gd name="T24" fmla="*/ 82 w 81"/>
                <a:gd name="T25" fmla="*/ 219 h 130"/>
                <a:gd name="T26" fmla="*/ 82 w 81"/>
                <a:gd name="T27" fmla="*/ 210 h 130"/>
                <a:gd name="T28" fmla="*/ 133 w 81"/>
                <a:gd name="T29" fmla="*/ 0 h 130"/>
                <a:gd name="T30" fmla="*/ 174 w 81"/>
                <a:gd name="T31" fmla="*/ 93 h 130"/>
                <a:gd name="T32" fmla="*/ 184 w 81"/>
                <a:gd name="T33" fmla="*/ 127 h 130"/>
                <a:gd name="T34" fmla="*/ 179 w 81"/>
                <a:gd name="T35" fmla="*/ 141 h 130"/>
                <a:gd name="T36" fmla="*/ 190 w 81"/>
                <a:gd name="T37" fmla="*/ 151 h 130"/>
                <a:gd name="T38" fmla="*/ 215 w 81"/>
                <a:gd name="T39" fmla="*/ 190 h 130"/>
                <a:gd name="T40" fmla="*/ 220 w 81"/>
                <a:gd name="T41" fmla="*/ 210 h 130"/>
                <a:gd name="T42" fmla="*/ 231 w 81"/>
                <a:gd name="T43" fmla="*/ 219 h 130"/>
                <a:gd name="T44" fmla="*/ 251 w 81"/>
                <a:gd name="T45" fmla="*/ 224 h 130"/>
                <a:gd name="T46" fmla="*/ 236 w 81"/>
                <a:gd name="T47" fmla="*/ 254 h 130"/>
                <a:gd name="T48" fmla="*/ 231 w 81"/>
                <a:gd name="T49" fmla="*/ 273 h 130"/>
                <a:gd name="T50" fmla="*/ 231 w 81"/>
                <a:gd name="T51" fmla="*/ 278 h 130"/>
                <a:gd name="T52" fmla="*/ 220 w 81"/>
                <a:gd name="T53" fmla="*/ 293 h 130"/>
                <a:gd name="T54" fmla="*/ 220 w 81"/>
                <a:gd name="T55" fmla="*/ 302 h 130"/>
                <a:gd name="T56" fmla="*/ 236 w 81"/>
                <a:gd name="T57" fmla="*/ 317 h 130"/>
                <a:gd name="T58" fmla="*/ 256 w 81"/>
                <a:gd name="T59" fmla="*/ 297 h 130"/>
                <a:gd name="T60" fmla="*/ 261 w 81"/>
                <a:gd name="T61" fmla="*/ 307 h 130"/>
                <a:gd name="T62" fmla="*/ 266 w 81"/>
                <a:gd name="T63" fmla="*/ 312 h 130"/>
                <a:gd name="T64" fmla="*/ 266 w 81"/>
                <a:gd name="T65" fmla="*/ 337 h 130"/>
                <a:gd name="T66" fmla="*/ 277 w 81"/>
                <a:gd name="T67" fmla="*/ 361 h 130"/>
                <a:gd name="T68" fmla="*/ 272 w 81"/>
                <a:gd name="T69" fmla="*/ 371 h 130"/>
                <a:gd name="T70" fmla="*/ 287 w 81"/>
                <a:gd name="T71" fmla="*/ 380 h 130"/>
                <a:gd name="T72" fmla="*/ 292 w 81"/>
                <a:gd name="T73" fmla="*/ 395 h 130"/>
                <a:gd name="T74" fmla="*/ 292 w 81"/>
                <a:gd name="T75" fmla="*/ 410 h 130"/>
                <a:gd name="T76" fmla="*/ 302 w 81"/>
                <a:gd name="T77" fmla="*/ 424 h 130"/>
                <a:gd name="T78" fmla="*/ 313 w 81"/>
                <a:gd name="T79" fmla="*/ 410 h 130"/>
                <a:gd name="T80" fmla="*/ 333 w 81"/>
                <a:gd name="T81" fmla="*/ 419 h 130"/>
                <a:gd name="T82" fmla="*/ 343 w 81"/>
                <a:gd name="T83" fmla="*/ 410 h 130"/>
                <a:gd name="T84" fmla="*/ 364 w 81"/>
                <a:gd name="T85" fmla="*/ 415 h 130"/>
                <a:gd name="T86" fmla="*/ 374 w 81"/>
                <a:gd name="T87" fmla="*/ 419 h 130"/>
                <a:gd name="T88" fmla="*/ 389 w 81"/>
                <a:gd name="T89" fmla="*/ 410 h 130"/>
                <a:gd name="T90" fmla="*/ 405 w 81"/>
                <a:gd name="T91" fmla="*/ 415 h 130"/>
                <a:gd name="T92" fmla="*/ 415 w 81"/>
                <a:gd name="T93" fmla="*/ 429 h 130"/>
                <a:gd name="T94" fmla="*/ 379 w 81"/>
                <a:gd name="T95" fmla="*/ 634 h 130"/>
                <a:gd name="T96" fmla="*/ 0 w 81"/>
                <a:gd name="T97" fmla="*/ 566 h 13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
                <a:gd name="T148" fmla="*/ 0 h 130"/>
                <a:gd name="T149" fmla="*/ 81 w 81"/>
                <a:gd name="T150" fmla="*/ 130 h 13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 h="130">
                  <a:moveTo>
                    <a:pt x="0" y="116"/>
                  </a:moveTo>
                  <a:lnTo>
                    <a:pt x="7" y="86"/>
                  </a:lnTo>
                  <a:lnTo>
                    <a:pt x="8" y="84"/>
                  </a:lnTo>
                  <a:lnTo>
                    <a:pt x="8" y="82"/>
                  </a:lnTo>
                  <a:lnTo>
                    <a:pt x="9" y="82"/>
                  </a:lnTo>
                  <a:lnTo>
                    <a:pt x="9" y="81"/>
                  </a:lnTo>
                  <a:lnTo>
                    <a:pt x="10" y="80"/>
                  </a:lnTo>
                  <a:lnTo>
                    <a:pt x="9" y="79"/>
                  </a:lnTo>
                  <a:lnTo>
                    <a:pt x="7" y="78"/>
                  </a:lnTo>
                  <a:lnTo>
                    <a:pt x="6" y="77"/>
                  </a:lnTo>
                  <a:lnTo>
                    <a:pt x="7" y="75"/>
                  </a:lnTo>
                  <a:lnTo>
                    <a:pt x="10" y="70"/>
                  </a:lnTo>
                  <a:lnTo>
                    <a:pt x="12" y="69"/>
                  </a:lnTo>
                  <a:lnTo>
                    <a:pt x="13" y="68"/>
                  </a:lnTo>
                  <a:lnTo>
                    <a:pt x="13" y="67"/>
                  </a:lnTo>
                  <a:lnTo>
                    <a:pt x="14" y="66"/>
                  </a:lnTo>
                  <a:lnTo>
                    <a:pt x="20" y="57"/>
                  </a:lnTo>
                  <a:lnTo>
                    <a:pt x="20" y="54"/>
                  </a:lnTo>
                  <a:lnTo>
                    <a:pt x="19" y="53"/>
                  </a:lnTo>
                  <a:lnTo>
                    <a:pt x="17" y="53"/>
                  </a:lnTo>
                  <a:lnTo>
                    <a:pt x="16" y="51"/>
                  </a:lnTo>
                  <a:lnTo>
                    <a:pt x="16" y="50"/>
                  </a:lnTo>
                  <a:lnTo>
                    <a:pt x="16" y="48"/>
                  </a:lnTo>
                  <a:lnTo>
                    <a:pt x="16" y="47"/>
                  </a:lnTo>
                  <a:lnTo>
                    <a:pt x="17" y="46"/>
                  </a:lnTo>
                  <a:lnTo>
                    <a:pt x="16" y="45"/>
                  </a:lnTo>
                  <a:lnTo>
                    <a:pt x="16" y="43"/>
                  </a:lnTo>
                  <a:lnTo>
                    <a:pt x="26" y="0"/>
                  </a:lnTo>
                  <a:lnTo>
                    <a:pt x="37" y="3"/>
                  </a:lnTo>
                  <a:lnTo>
                    <a:pt x="34" y="19"/>
                  </a:lnTo>
                  <a:lnTo>
                    <a:pt x="36" y="23"/>
                  </a:lnTo>
                  <a:lnTo>
                    <a:pt x="36" y="26"/>
                  </a:lnTo>
                  <a:lnTo>
                    <a:pt x="36" y="28"/>
                  </a:lnTo>
                  <a:lnTo>
                    <a:pt x="35" y="29"/>
                  </a:lnTo>
                  <a:lnTo>
                    <a:pt x="36" y="30"/>
                  </a:lnTo>
                  <a:lnTo>
                    <a:pt x="37" y="31"/>
                  </a:lnTo>
                  <a:lnTo>
                    <a:pt x="40" y="34"/>
                  </a:lnTo>
                  <a:lnTo>
                    <a:pt x="42" y="39"/>
                  </a:lnTo>
                  <a:lnTo>
                    <a:pt x="42" y="41"/>
                  </a:lnTo>
                  <a:lnTo>
                    <a:pt x="43" y="43"/>
                  </a:lnTo>
                  <a:lnTo>
                    <a:pt x="45" y="43"/>
                  </a:lnTo>
                  <a:lnTo>
                    <a:pt x="45" y="45"/>
                  </a:lnTo>
                  <a:lnTo>
                    <a:pt x="48" y="45"/>
                  </a:lnTo>
                  <a:lnTo>
                    <a:pt x="49" y="46"/>
                  </a:lnTo>
                  <a:lnTo>
                    <a:pt x="46" y="51"/>
                  </a:lnTo>
                  <a:lnTo>
                    <a:pt x="46" y="52"/>
                  </a:lnTo>
                  <a:lnTo>
                    <a:pt x="45" y="53"/>
                  </a:lnTo>
                  <a:lnTo>
                    <a:pt x="45" y="56"/>
                  </a:lnTo>
                  <a:lnTo>
                    <a:pt x="45" y="57"/>
                  </a:lnTo>
                  <a:lnTo>
                    <a:pt x="43" y="59"/>
                  </a:lnTo>
                  <a:lnTo>
                    <a:pt x="43" y="60"/>
                  </a:lnTo>
                  <a:lnTo>
                    <a:pt x="43" y="61"/>
                  </a:lnTo>
                  <a:lnTo>
                    <a:pt x="43" y="62"/>
                  </a:lnTo>
                  <a:lnTo>
                    <a:pt x="45" y="65"/>
                  </a:lnTo>
                  <a:lnTo>
                    <a:pt x="46" y="65"/>
                  </a:lnTo>
                  <a:lnTo>
                    <a:pt x="49" y="62"/>
                  </a:lnTo>
                  <a:lnTo>
                    <a:pt x="50" y="61"/>
                  </a:lnTo>
                  <a:lnTo>
                    <a:pt x="50" y="62"/>
                  </a:lnTo>
                  <a:lnTo>
                    <a:pt x="51" y="63"/>
                  </a:lnTo>
                  <a:lnTo>
                    <a:pt x="52" y="64"/>
                  </a:lnTo>
                  <a:lnTo>
                    <a:pt x="52" y="66"/>
                  </a:lnTo>
                  <a:lnTo>
                    <a:pt x="52" y="69"/>
                  </a:lnTo>
                  <a:lnTo>
                    <a:pt x="52" y="72"/>
                  </a:lnTo>
                  <a:lnTo>
                    <a:pt x="54" y="74"/>
                  </a:lnTo>
                  <a:lnTo>
                    <a:pt x="54" y="75"/>
                  </a:lnTo>
                  <a:lnTo>
                    <a:pt x="53" y="76"/>
                  </a:lnTo>
                  <a:lnTo>
                    <a:pt x="54" y="78"/>
                  </a:lnTo>
                  <a:lnTo>
                    <a:pt x="56" y="78"/>
                  </a:lnTo>
                  <a:lnTo>
                    <a:pt x="57" y="80"/>
                  </a:lnTo>
                  <a:lnTo>
                    <a:pt x="57" y="81"/>
                  </a:lnTo>
                  <a:lnTo>
                    <a:pt x="57" y="83"/>
                  </a:lnTo>
                  <a:lnTo>
                    <a:pt x="57" y="84"/>
                  </a:lnTo>
                  <a:lnTo>
                    <a:pt x="58" y="86"/>
                  </a:lnTo>
                  <a:lnTo>
                    <a:pt x="59" y="87"/>
                  </a:lnTo>
                  <a:lnTo>
                    <a:pt x="60" y="85"/>
                  </a:lnTo>
                  <a:lnTo>
                    <a:pt x="61" y="84"/>
                  </a:lnTo>
                  <a:lnTo>
                    <a:pt x="63" y="85"/>
                  </a:lnTo>
                  <a:lnTo>
                    <a:pt x="65" y="86"/>
                  </a:lnTo>
                  <a:lnTo>
                    <a:pt x="66" y="85"/>
                  </a:lnTo>
                  <a:lnTo>
                    <a:pt x="67" y="84"/>
                  </a:lnTo>
                  <a:lnTo>
                    <a:pt x="67" y="85"/>
                  </a:lnTo>
                  <a:lnTo>
                    <a:pt x="71" y="85"/>
                  </a:lnTo>
                  <a:lnTo>
                    <a:pt x="72" y="86"/>
                  </a:lnTo>
                  <a:lnTo>
                    <a:pt x="73" y="86"/>
                  </a:lnTo>
                  <a:lnTo>
                    <a:pt x="76" y="86"/>
                  </a:lnTo>
                  <a:lnTo>
                    <a:pt x="76" y="84"/>
                  </a:lnTo>
                  <a:lnTo>
                    <a:pt x="77" y="83"/>
                  </a:lnTo>
                  <a:lnTo>
                    <a:pt x="79" y="85"/>
                  </a:lnTo>
                  <a:lnTo>
                    <a:pt x="79" y="87"/>
                  </a:lnTo>
                  <a:lnTo>
                    <a:pt x="81" y="88"/>
                  </a:lnTo>
                  <a:lnTo>
                    <a:pt x="75" y="130"/>
                  </a:lnTo>
                  <a:lnTo>
                    <a:pt x="74" y="130"/>
                  </a:lnTo>
                  <a:lnTo>
                    <a:pt x="37" y="124"/>
                  </a:lnTo>
                  <a:lnTo>
                    <a:pt x="0" y="116"/>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07" name="Freeform 180"/>
            <p:cNvSpPr>
              <a:spLocks/>
            </p:cNvSpPr>
            <p:nvPr/>
          </p:nvSpPr>
          <p:spPr bwMode="auto">
            <a:xfrm>
              <a:off x="2164" y="1170"/>
              <a:ext cx="706" cy="424"/>
            </a:xfrm>
            <a:custGeom>
              <a:avLst/>
              <a:gdLst>
                <a:gd name="T0" fmla="*/ 246 w 138"/>
                <a:gd name="T1" fmla="*/ 375 h 87"/>
                <a:gd name="T2" fmla="*/ 230 w 138"/>
                <a:gd name="T3" fmla="*/ 409 h 87"/>
                <a:gd name="T4" fmla="*/ 220 w 138"/>
                <a:gd name="T5" fmla="*/ 390 h 87"/>
                <a:gd name="T6" fmla="*/ 215 w 138"/>
                <a:gd name="T7" fmla="*/ 405 h 87"/>
                <a:gd name="T8" fmla="*/ 194 w 138"/>
                <a:gd name="T9" fmla="*/ 405 h 87"/>
                <a:gd name="T10" fmla="*/ 169 w 138"/>
                <a:gd name="T11" fmla="*/ 400 h 87"/>
                <a:gd name="T12" fmla="*/ 164 w 138"/>
                <a:gd name="T13" fmla="*/ 400 h 87"/>
                <a:gd name="T14" fmla="*/ 148 w 138"/>
                <a:gd name="T15" fmla="*/ 400 h 87"/>
                <a:gd name="T16" fmla="*/ 133 w 138"/>
                <a:gd name="T17" fmla="*/ 400 h 87"/>
                <a:gd name="T18" fmla="*/ 123 w 138"/>
                <a:gd name="T19" fmla="*/ 405 h 87"/>
                <a:gd name="T20" fmla="*/ 118 w 138"/>
                <a:gd name="T21" fmla="*/ 390 h 87"/>
                <a:gd name="T22" fmla="*/ 118 w 138"/>
                <a:gd name="T23" fmla="*/ 375 h 87"/>
                <a:gd name="T24" fmla="*/ 102 w 138"/>
                <a:gd name="T25" fmla="*/ 366 h 87"/>
                <a:gd name="T26" fmla="*/ 102 w 138"/>
                <a:gd name="T27" fmla="*/ 351 h 87"/>
                <a:gd name="T28" fmla="*/ 92 w 138"/>
                <a:gd name="T29" fmla="*/ 336 h 87"/>
                <a:gd name="T30" fmla="*/ 92 w 138"/>
                <a:gd name="T31" fmla="*/ 307 h 87"/>
                <a:gd name="T32" fmla="*/ 87 w 138"/>
                <a:gd name="T33" fmla="*/ 292 h 87"/>
                <a:gd name="T34" fmla="*/ 82 w 138"/>
                <a:gd name="T35" fmla="*/ 288 h 87"/>
                <a:gd name="T36" fmla="*/ 77 w 138"/>
                <a:gd name="T37" fmla="*/ 288 h 87"/>
                <a:gd name="T38" fmla="*/ 56 w 138"/>
                <a:gd name="T39" fmla="*/ 302 h 87"/>
                <a:gd name="T40" fmla="*/ 46 w 138"/>
                <a:gd name="T41" fmla="*/ 283 h 87"/>
                <a:gd name="T42" fmla="*/ 46 w 138"/>
                <a:gd name="T43" fmla="*/ 273 h 87"/>
                <a:gd name="T44" fmla="*/ 56 w 138"/>
                <a:gd name="T45" fmla="*/ 258 h 87"/>
                <a:gd name="T46" fmla="*/ 56 w 138"/>
                <a:gd name="T47" fmla="*/ 244 h 87"/>
                <a:gd name="T48" fmla="*/ 61 w 138"/>
                <a:gd name="T49" fmla="*/ 234 h 87"/>
                <a:gd name="T50" fmla="*/ 72 w 138"/>
                <a:gd name="T51" fmla="*/ 205 h 87"/>
                <a:gd name="T52" fmla="*/ 56 w 138"/>
                <a:gd name="T53" fmla="*/ 195 h 87"/>
                <a:gd name="T54" fmla="*/ 41 w 138"/>
                <a:gd name="T55" fmla="*/ 185 h 87"/>
                <a:gd name="T56" fmla="*/ 31 w 138"/>
                <a:gd name="T57" fmla="*/ 151 h 87"/>
                <a:gd name="T58" fmla="*/ 10 w 138"/>
                <a:gd name="T59" fmla="*/ 132 h 87"/>
                <a:gd name="T60" fmla="*/ 10 w 138"/>
                <a:gd name="T61" fmla="*/ 122 h 87"/>
                <a:gd name="T62" fmla="*/ 10 w 138"/>
                <a:gd name="T63" fmla="*/ 97 h 87"/>
                <a:gd name="T64" fmla="*/ 15 w 138"/>
                <a:gd name="T65" fmla="*/ 0 h 87"/>
                <a:gd name="T66" fmla="*/ 251 w 138"/>
                <a:gd name="T67" fmla="*/ 39 h 87"/>
                <a:gd name="T68" fmla="*/ 706 w 138"/>
                <a:gd name="T69" fmla="*/ 93 h 87"/>
                <a:gd name="T70" fmla="*/ 675 w 138"/>
                <a:gd name="T71" fmla="*/ 424 h 8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8"/>
                <a:gd name="T109" fmla="*/ 0 h 87"/>
                <a:gd name="T110" fmla="*/ 138 w 138"/>
                <a:gd name="T111" fmla="*/ 87 h 8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8" h="87">
                  <a:moveTo>
                    <a:pt x="132" y="87"/>
                  </a:moveTo>
                  <a:lnTo>
                    <a:pt x="48" y="77"/>
                  </a:lnTo>
                  <a:lnTo>
                    <a:pt x="47" y="85"/>
                  </a:lnTo>
                  <a:lnTo>
                    <a:pt x="45" y="84"/>
                  </a:lnTo>
                  <a:lnTo>
                    <a:pt x="45" y="82"/>
                  </a:lnTo>
                  <a:lnTo>
                    <a:pt x="43" y="80"/>
                  </a:lnTo>
                  <a:lnTo>
                    <a:pt x="42" y="81"/>
                  </a:lnTo>
                  <a:lnTo>
                    <a:pt x="42" y="83"/>
                  </a:lnTo>
                  <a:lnTo>
                    <a:pt x="39" y="83"/>
                  </a:lnTo>
                  <a:lnTo>
                    <a:pt x="38" y="83"/>
                  </a:lnTo>
                  <a:lnTo>
                    <a:pt x="37" y="82"/>
                  </a:lnTo>
                  <a:lnTo>
                    <a:pt x="33" y="82"/>
                  </a:lnTo>
                  <a:lnTo>
                    <a:pt x="33" y="81"/>
                  </a:lnTo>
                  <a:lnTo>
                    <a:pt x="32" y="82"/>
                  </a:lnTo>
                  <a:lnTo>
                    <a:pt x="31" y="83"/>
                  </a:lnTo>
                  <a:lnTo>
                    <a:pt x="29" y="82"/>
                  </a:lnTo>
                  <a:lnTo>
                    <a:pt x="27" y="81"/>
                  </a:lnTo>
                  <a:lnTo>
                    <a:pt x="26" y="82"/>
                  </a:lnTo>
                  <a:lnTo>
                    <a:pt x="25" y="84"/>
                  </a:lnTo>
                  <a:lnTo>
                    <a:pt x="24" y="83"/>
                  </a:lnTo>
                  <a:lnTo>
                    <a:pt x="23" y="81"/>
                  </a:lnTo>
                  <a:lnTo>
                    <a:pt x="23" y="80"/>
                  </a:lnTo>
                  <a:lnTo>
                    <a:pt x="23" y="78"/>
                  </a:lnTo>
                  <a:lnTo>
                    <a:pt x="23" y="77"/>
                  </a:lnTo>
                  <a:lnTo>
                    <a:pt x="22" y="75"/>
                  </a:lnTo>
                  <a:lnTo>
                    <a:pt x="20" y="75"/>
                  </a:lnTo>
                  <a:lnTo>
                    <a:pt x="19" y="73"/>
                  </a:lnTo>
                  <a:lnTo>
                    <a:pt x="20" y="72"/>
                  </a:lnTo>
                  <a:lnTo>
                    <a:pt x="20" y="71"/>
                  </a:lnTo>
                  <a:lnTo>
                    <a:pt x="18" y="69"/>
                  </a:lnTo>
                  <a:lnTo>
                    <a:pt x="18" y="66"/>
                  </a:lnTo>
                  <a:lnTo>
                    <a:pt x="18" y="63"/>
                  </a:lnTo>
                  <a:lnTo>
                    <a:pt x="18" y="61"/>
                  </a:lnTo>
                  <a:lnTo>
                    <a:pt x="17" y="60"/>
                  </a:lnTo>
                  <a:lnTo>
                    <a:pt x="16" y="59"/>
                  </a:lnTo>
                  <a:lnTo>
                    <a:pt x="16" y="58"/>
                  </a:lnTo>
                  <a:lnTo>
                    <a:pt x="15" y="59"/>
                  </a:lnTo>
                  <a:lnTo>
                    <a:pt x="12" y="62"/>
                  </a:lnTo>
                  <a:lnTo>
                    <a:pt x="11" y="62"/>
                  </a:lnTo>
                  <a:lnTo>
                    <a:pt x="9" y="59"/>
                  </a:lnTo>
                  <a:lnTo>
                    <a:pt x="9" y="58"/>
                  </a:lnTo>
                  <a:lnTo>
                    <a:pt x="9" y="57"/>
                  </a:lnTo>
                  <a:lnTo>
                    <a:pt x="9" y="56"/>
                  </a:lnTo>
                  <a:lnTo>
                    <a:pt x="11" y="54"/>
                  </a:lnTo>
                  <a:lnTo>
                    <a:pt x="11" y="53"/>
                  </a:lnTo>
                  <a:lnTo>
                    <a:pt x="11" y="50"/>
                  </a:lnTo>
                  <a:lnTo>
                    <a:pt x="12" y="49"/>
                  </a:lnTo>
                  <a:lnTo>
                    <a:pt x="12" y="48"/>
                  </a:lnTo>
                  <a:lnTo>
                    <a:pt x="15" y="43"/>
                  </a:lnTo>
                  <a:lnTo>
                    <a:pt x="14" y="42"/>
                  </a:lnTo>
                  <a:lnTo>
                    <a:pt x="11" y="42"/>
                  </a:lnTo>
                  <a:lnTo>
                    <a:pt x="11" y="40"/>
                  </a:lnTo>
                  <a:lnTo>
                    <a:pt x="9" y="40"/>
                  </a:lnTo>
                  <a:lnTo>
                    <a:pt x="8" y="38"/>
                  </a:lnTo>
                  <a:lnTo>
                    <a:pt x="8" y="36"/>
                  </a:lnTo>
                  <a:lnTo>
                    <a:pt x="6" y="31"/>
                  </a:lnTo>
                  <a:lnTo>
                    <a:pt x="3" y="28"/>
                  </a:lnTo>
                  <a:lnTo>
                    <a:pt x="2" y="27"/>
                  </a:lnTo>
                  <a:lnTo>
                    <a:pt x="1" y="26"/>
                  </a:lnTo>
                  <a:lnTo>
                    <a:pt x="2" y="25"/>
                  </a:lnTo>
                  <a:lnTo>
                    <a:pt x="2" y="23"/>
                  </a:lnTo>
                  <a:lnTo>
                    <a:pt x="2" y="20"/>
                  </a:lnTo>
                  <a:lnTo>
                    <a:pt x="0" y="16"/>
                  </a:lnTo>
                  <a:lnTo>
                    <a:pt x="3" y="0"/>
                  </a:lnTo>
                  <a:lnTo>
                    <a:pt x="15" y="2"/>
                  </a:lnTo>
                  <a:lnTo>
                    <a:pt x="49" y="8"/>
                  </a:lnTo>
                  <a:lnTo>
                    <a:pt x="84" y="13"/>
                  </a:lnTo>
                  <a:lnTo>
                    <a:pt x="138" y="19"/>
                  </a:lnTo>
                  <a:lnTo>
                    <a:pt x="133" y="70"/>
                  </a:lnTo>
                  <a:lnTo>
                    <a:pt x="132" y="87"/>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08" name="Freeform 181"/>
            <p:cNvSpPr>
              <a:spLocks/>
            </p:cNvSpPr>
            <p:nvPr/>
          </p:nvSpPr>
          <p:spPr bwMode="auto">
            <a:xfrm>
              <a:off x="1738" y="1677"/>
              <a:ext cx="440" cy="649"/>
            </a:xfrm>
            <a:custGeom>
              <a:avLst/>
              <a:gdLst>
                <a:gd name="T0" fmla="*/ 67 w 86"/>
                <a:gd name="T1" fmla="*/ 0 h 133"/>
                <a:gd name="T2" fmla="*/ 0 w 86"/>
                <a:gd name="T3" fmla="*/ 249 h 133"/>
                <a:gd name="T4" fmla="*/ 287 w 86"/>
                <a:gd name="T5" fmla="*/ 649 h 133"/>
                <a:gd name="T6" fmla="*/ 287 w 86"/>
                <a:gd name="T7" fmla="*/ 644 h 133"/>
                <a:gd name="T8" fmla="*/ 287 w 86"/>
                <a:gd name="T9" fmla="*/ 639 h 133"/>
                <a:gd name="T10" fmla="*/ 292 w 86"/>
                <a:gd name="T11" fmla="*/ 620 h 133"/>
                <a:gd name="T12" fmla="*/ 292 w 86"/>
                <a:gd name="T13" fmla="*/ 615 h 133"/>
                <a:gd name="T14" fmla="*/ 292 w 86"/>
                <a:gd name="T15" fmla="*/ 576 h 133"/>
                <a:gd name="T16" fmla="*/ 292 w 86"/>
                <a:gd name="T17" fmla="*/ 561 h 133"/>
                <a:gd name="T18" fmla="*/ 292 w 86"/>
                <a:gd name="T19" fmla="*/ 556 h 133"/>
                <a:gd name="T20" fmla="*/ 307 w 86"/>
                <a:gd name="T21" fmla="*/ 556 h 133"/>
                <a:gd name="T22" fmla="*/ 317 w 86"/>
                <a:gd name="T23" fmla="*/ 556 h 133"/>
                <a:gd name="T24" fmla="*/ 322 w 86"/>
                <a:gd name="T25" fmla="*/ 561 h 133"/>
                <a:gd name="T26" fmla="*/ 322 w 86"/>
                <a:gd name="T27" fmla="*/ 566 h 133"/>
                <a:gd name="T28" fmla="*/ 327 w 86"/>
                <a:gd name="T29" fmla="*/ 571 h 133"/>
                <a:gd name="T30" fmla="*/ 338 w 86"/>
                <a:gd name="T31" fmla="*/ 571 h 133"/>
                <a:gd name="T32" fmla="*/ 348 w 86"/>
                <a:gd name="T33" fmla="*/ 537 h 133"/>
                <a:gd name="T34" fmla="*/ 358 w 86"/>
                <a:gd name="T35" fmla="*/ 493 h 133"/>
                <a:gd name="T36" fmla="*/ 440 w 86"/>
                <a:gd name="T37" fmla="*/ 83 h 133"/>
                <a:gd name="T38" fmla="*/ 251 w 86"/>
                <a:gd name="T39" fmla="*/ 44 h 133"/>
                <a:gd name="T40" fmla="*/ 67 w 86"/>
                <a:gd name="T41" fmla="*/ 0 h 133"/>
                <a:gd name="T42" fmla="*/ 67 w 86"/>
                <a:gd name="T43" fmla="*/ 0 h 1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6"/>
                <a:gd name="T67" fmla="*/ 0 h 133"/>
                <a:gd name="T68" fmla="*/ 86 w 86"/>
                <a:gd name="T69" fmla="*/ 133 h 13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6" h="133">
                  <a:moveTo>
                    <a:pt x="13" y="0"/>
                  </a:moveTo>
                  <a:lnTo>
                    <a:pt x="0" y="51"/>
                  </a:lnTo>
                  <a:lnTo>
                    <a:pt x="56" y="133"/>
                  </a:lnTo>
                  <a:lnTo>
                    <a:pt x="56" y="132"/>
                  </a:lnTo>
                  <a:lnTo>
                    <a:pt x="56" y="131"/>
                  </a:lnTo>
                  <a:lnTo>
                    <a:pt x="57" y="127"/>
                  </a:lnTo>
                  <a:lnTo>
                    <a:pt x="57" y="126"/>
                  </a:lnTo>
                  <a:lnTo>
                    <a:pt x="57" y="118"/>
                  </a:lnTo>
                  <a:lnTo>
                    <a:pt x="57" y="115"/>
                  </a:lnTo>
                  <a:lnTo>
                    <a:pt x="57" y="114"/>
                  </a:lnTo>
                  <a:lnTo>
                    <a:pt x="60" y="114"/>
                  </a:lnTo>
                  <a:lnTo>
                    <a:pt x="62" y="114"/>
                  </a:lnTo>
                  <a:lnTo>
                    <a:pt x="63" y="115"/>
                  </a:lnTo>
                  <a:lnTo>
                    <a:pt x="63" y="116"/>
                  </a:lnTo>
                  <a:lnTo>
                    <a:pt x="64" y="117"/>
                  </a:lnTo>
                  <a:lnTo>
                    <a:pt x="66" y="117"/>
                  </a:lnTo>
                  <a:lnTo>
                    <a:pt x="68" y="110"/>
                  </a:lnTo>
                  <a:lnTo>
                    <a:pt x="70" y="101"/>
                  </a:lnTo>
                  <a:lnTo>
                    <a:pt x="86" y="17"/>
                  </a:lnTo>
                  <a:lnTo>
                    <a:pt x="49" y="9"/>
                  </a:lnTo>
                  <a:lnTo>
                    <a:pt x="13" y="0"/>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09" name="Freeform 182"/>
            <p:cNvSpPr>
              <a:spLocks/>
            </p:cNvSpPr>
            <p:nvPr/>
          </p:nvSpPr>
          <p:spPr bwMode="auto">
            <a:xfrm>
              <a:off x="1968" y="2170"/>
              <a:ext cx="467" cy="517"/>
            </a:xfrm>
            <a:custGeom>
              <a:avLst/>
              <a:gdLst>
                <a:gd name="T0" fmla="*/ 400 w 91"/>
                <a:gd name="T1" fmla="*/ 517 h 106"/>
                <a:gd name="T2" fmla="*/ 467 w 91"/>
                <a:gd name="T3" fmla="*/ 49 h 106"/>
                <a:gd name="T4" fmla="*/ 128 w 91"/>
                <a:gd name="T5" fmla="*/ 0 h 106"/>
                <a:gd name="T6" fmla="*/ 128 w 91"/>
                <a:gd name="T7" fmla="*/ 0 h 106"/>
                <a:gd name="T8" fmla="*/ 118 w 91"/>
                <a:gd name="T9" fmla="*/ 44 h 106"/>
                <a:gd name="T10" fmla="*/ 108 w 91"/>
                <a:gd name="T11" fmla="*/ 78 h 106"/>
                <a:gd name="T12" fmla="*/ 98 w 91"/>
                <a:gd name="T13" fmla="*/ 78 h 106"/>
                <a:gd name="T14" fmla="*/ 92 w 91"/>
                <a:gd name="T15" fmla="*/ 73 h 106"/>
                <a:gd name="T16" fmla="*/ 92 w 91"/>
                <a:gd name="T17" fmla="*/ 68 h 106"/>
                <a:gd name="T18" fmla="*/ 87 w 91"/>
                <a:gd name="T19" fmla="*/ 63 h 106"/>
                <a:gd name="T20" fmla="*/ 77 w 91"/>
                <a:gd name="T21" fmla="*/ 63 h 106"/>
                <a:gd name="T22" fmla="*/ 62 w 91"/>
                <a:gd name="T23" fmla="*/ 63 h 106"/>
                <a:gd name="T24" fmla="*/ 62 w 91"/>
                <a:gd name="T25" fmla="*/ 68 h 106"/>
                <a:gd name="T26" fmla="*/ 62 w 91"/>
                <a:gd name="T27" fmla="*/ 83 h 106"/>
                <a:gd name="T28" fmla="*/ 62 w 91"/>
                <a:gd name="T29" fmla="*/ 122 h 106"/>
                <a:gd name="T30" fmla="*/ 62 w 91"/>
                <a:gd name="T31" fmla="*/ 127 h 106"/>
                <a:gd name="T32" fmla="*/ 56 w 91"/>
                <a:gd name="T33" fmla="*/ 146 h 106"/>
                <a:gd name="T34" fmla="*/ 56 w 91"/>
                <a:gd name="T35" fmla="*/ 151 h 106"/>
                <a:gd name="T36" fmla="*/ 56 w 91"/>
                <a:gd name="T37" fmla="*/ 156 h 106"/>
                <a:gd name="T38" fmla="*/ 56 w 91"/>
                <a:gd name="T39" fmla="*/ 166 h 106"/>
                <a:gd name="T40" fmla="*/ 56 w 91"/>
                <a:gd name="T41" fmla="*/ 171 h 106"/>
                <a:gd name="T42" fmla="*/ 56 w 91"/>
                <a:gd name="T43" fmla="*/ 176 h 106"/>
                <a:gd name="T44" fmla="*/ 62 w 91"/>
                <a:gd name="T45" fmla="*/ 185 h 106"/>
                <a:gd name="T46" fmla="*/ 62 w 91"/>
                <a:gd name="T47" fmla="*/ 190 h 106"/>
                <a:gd name="T48" fmla="*/ 62 w 91"/>
                <a:gd name="T49" fmla="*/ 200 h 106"/>
                <a:gd name="T50" fmla="*/ 67 w 91"/>
                <a:gd name="T51" fmla="*/ 210 h 106"/>
                <a:gd name="T52" fmla="*/ 67 w 91"/>
                <a:gd name="T53" fmla="*/ 210 h 106"/>
                <a:gd name="T54" fmla="*/ 72 w 91"/>
                <a:gd name="T55" fmla="*/ 215 h 106"/>
                <a:gd name="T56" fmla="*/ 77 w 91"/>
                <a:gd name="T57" fmla="*/ 224 h 106"/>
                <a:gd name="T58" fmla="*/ 72 w 91"/>
                <a:gd name="T59" fmla="*/ 224 h 106"/>
                <a:gd name="T60" fmla="*/ 72 w 91"/>
                <a:gd name="T61" fmla="*/ 224 h 106"/>
                <a:gd name="T62" fmla="*/ 62 w 91"/>
                <a:gd name="T63" fmla="*/ 229 h 106"/>
                <a:gd name="T64" fmla="*/ 51 w 91"/>
                <a:gd name="T65" fmla="*/ 234 h 106"/>
                <a:gd name="T66" fmla="*/ 46 w 91"/>
                <a:gd name="T67" fmla="*/ 244 h 106"/>
                <a:gd name="T68" fmla="*/ 36 w 91"/>
                <a:gd name="T69" fmla="*/ 268 h 106"/>
                <a:gd name="T70" fmla="*/ 26 w 91"/>
                <a:gd name="T71" fmla="*/ 283 h 106"/>
                <a:gd name="T72" fmla="*/ 15 w 91"/>
                <a:gd name="T73" fmla="*/ 283 h 106"/>
                <a:gd name="T74" fmla="*/ 15 w 91"/>
                <a:gd name="T75" fmla="*/ 288 h 106"/>
                <a:gd name="T76" fmla="*/ 21 w 91"/>
                <a:gd name="T77" fmla="*/ 293 h 106"/>
                <a:gd name="T78" fmla="*/ 15 w 91"/>
                <a:gd name="T79" fmla="*/ 298 h 106"/>
                <a:gd name="T80" fmla="*/ 15 w 91"/>
                <a:gd name="T81" fmla="*/ 307 h 106"/>
                <a:gd name="T82" fmla="*/ 15 w 91"/>
                <a:gd name="T83" fmla="*/ 312 h 106"/>
                <a:gd name="T84" fmla="*/ 26 w 91"/>
                <a:gd name="T85" fmla="*/ 322 h 106"/>
                <a:gd name="T86" fmla="*/ 31 w 91"/>
                <a:gd name="T87" fmla="*/ 327 h 106"/>
                <a:gd name="T88" fmla="*/ 26 w 91"/>
                <a:gd name="T89" fmla="*/ 327 h 106"/>
                <a:gd name="T90" fmla="*/ 26 w 91"/>
                <a:gd name="T91" fmla="*/ 337 h 106"/>
                <a:gd name="T92" fmla="*/ 21 w 91"/>
                <a:gd name="T93" fmla="*/ 341 h 106"/>
                <a:gd name="T94" fmla="*/ 15 w 91"/>
                <a:gd name="T95" fmla="*/ 341 h 106"/>
                <a:gd name="T96" fmla="*/ 5 w 91"/>
                <a:gd name="T97" fmla="*/ 337 h 106"/>
                <a:gd name="T98" fmla="*/ 0 w 91"/>
                <a:gd name="T99" fmla="*/ 356 h 106"/>
                <a:gd name="T100" fmla="*/ 251 w 91"/>
                <a:gd name="T101" fmla="*/ 497 h 106"/>
                <a:gd name="T102" fmla="*/ 400 w 91"/>
                <a:gd name="T103" fmla="*/ 517 h 106"/>
                <a:gd name="T104" fmla="*/ 400 w 91"/>
                <a:gd name="T105" fmla="*/ 517 h 106"/>
                <a:gd name="T106" fmla="*/ 400 w 91"/>
                <a:gd name="T107" fmla="*/ 517 h 10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1"/>
                <a:gd name="T163" fmla="*/ 0 h 106"/>
                <a:gd name="T164" fmla="*/ 91 w 91"/>
                <a:gd name="T165" fmla="*/ 106 h 10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1" h="106">
                  <a:moveTo>
                    <a:pt x="78" y="106"/>
                  </a:moveTo>
                  <a:lnTo>
                    <a:pt x="91" y="10"/>
                  </a:lnTo>
                  <a:lnTo>
                    <a:pt x="25" y="0"/>
                  </a:lnTo>
                  <a:lnTo>
                    <a:pt x="23" y="9"/>
                  </a:lnTo>
                  <a:lnTo>
                    <a:pt x="21" y="16"/>
                  </a:lnTo>
                  <a:lnTo>
                    <a:pt x="19" y="16"/>
                  </a:lnTo>
                  <a:lnTo>
                    <a:pt x="18" y="15"/>
                  </a:lnTo>
                  <a:lnTo>
                    <a:pt x="18" y="14"/>
                  </a:lnTo>
                  <a:lnTo>
                    <a:pt x="17" y="13"/>
                  </a:lnTo>
                  <a:lnTo>
                    <a:pt x="15" y="13"/>
                  </a:lnTo>
                  <a:lnTo>
                    <a:pt x="12" y="13"/>
                  </a:lnTo>
                  <a:lnTo>
                    <a:pt x="12" y="14"/>
                  </a:lnTo>
                  <a:lnTo>
                    <a:pt x="12" y="17"/>
                  </a:lnTo>
                  <a:lnTo>
                    <a:pt x="12" y="25"/>
                  </a:lnTo>
                  <a:lnTo>
                    <a:pt x="12" y="26"/>
                  </a:lnTo>
                  <a:lnTo>
                    <a:pt x="11" y="30"/>
                  </a:lnTo>
                  <a:lnTo>
                    <a:pt x="11" y="31"/>
                  </a:lnTo>
                  <a:lnTo>
                    <a:pt x="11" y="32"/>
                  </a:lnTo>
                  <a:lnTo>
                    <a:pt x="11" y="34"/>
                  </a:lnTo>
                  <a:lnTo>
                    <a:pt x="11" y="35"/>
                  </a:lnTo>
                  <a:lnTo>
                    <a:pt x="11" y="36"/>
                  </a:lnTo>
                  <a:lnTo>
                    <a:pt x="12" y="38"/>
                  </a:lnTo>
                  <a:lnTo>
                    <a:pt x="12" y="39"/>
                  </a:lnTo>
                  <a:lnTo>
                    <a:pt x="12" y="41"/>
                  </a:lnTo>
                  <a:lnTo>
                    <a:pt x="13" y="43"/>
                  </a:lnTo>
                  <a:lnTo>
                    <a:pt x="14" y="44"/>
                  </a:lnTo>
                  <a:lnTo>
                    <a:pt x="15" y="46"/>
                  </a:lnTo>
                  <a:lnTo>
                    <a:pt x="14" y="46"/>
                  </a:lnTo>
                  <a:lnTo>
                    <a:pt x="12" y="47"/>
                  </a:lnTo>
                  <a:lnTo>
                    <a:pt x="10" y="48"/>
                  </a:lnTo>
                  <a:lnTo>
                    <a:pt x="9" y="50"/>
                  </a:lnTo>
                  <a:lnTo>
                    <a:pt x="7" y="55"/>
                  </a:lnTo>
                  <a:lnTo>
                    <a:pt x="5" y="58"/>
                  </a:lnTo>
                  <a:lnTo>
                    <a:pt x="3" y="58"/>
                  </a:lnTo>
                  <a:lnTo>
                    <a:pt x="3" y="59"/>
                  </a:lnTo>
                  <a:lnTo>
                    <a:pt x="4" y="60"/>
                  </a:lnTo>
                  <a:lnTo>
                    <a:pt x="3" y="61"/>
                  </a:lnTo>
                  <a:lnTo>
                    <a:pt x="3" y="63"/>
                  </a:lnTo>
                  <a:lnTo>
                    <a:pt x="3" y="64"/>
                  </a:lnTo>
                  <a:lnTo>
                    <a:pt x="5" y="66"/>
                  </a:lnTo>
                  <a:lnTo>
                    <a:pt x="6" y="67"/>
                  </a:lnTo>
                  <a:lnTo>
                    <a:pt x="5" y="67"/>
                  </a:lnTo>
                  <a:lnTo>
                    <a:pt x="5" y="69"/>
                  </a:lnTo>
                  <a:lnTo>
                    <a:pt x="4" y="70"/>
                  </a:lnTo>
                  <a:lnTo>
                    <a:pt x="3" y="70"/>
                  </a:lnTo>
                  <a:lnTo>
                    <a:pt x="1" y="69"/>
                  </a:lnTo>
                  <a:lnTo>
                    <a:pt x="0" y="73"/>
                  </a:lnTo>
                  <a:lnTo>
                    <a:pt x="49" y="102"/>
                  </a:lnTo>
                  <a:lnTo>
                    <a:pt x="78" y="106"/>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10" name="Freeform 183"/>
            <p:cNvSpPr>
              <a:spLocks/>
            </p:cNvSpPr>
            <p:nvPr/>
          </p:nvSpPr>
          <p:spPr bwMode="auto">
            <a:xfrm>
              <a:off x="3265" y="1248"/>
              <a:ext cx="456" cy="487"/>
            </a:xfrm>
            <a:custGeom>
              <a:avLst/>
              <a:gdLst>
                <a:gd name="T0" fmla="*/ 41 w 89"/>
                <a:gd name="T1" fmla="*/ 336 h 100"/>
                <a:gd name="T2" fmla="*/ 20 w 89"/>
                <a:gd name="T3" fmla="*/ 312 h 100"/>
                <a:gd name="T4" fmla="*/ 36 w 89"/>
                <a:gd name="T5" fmla="*/ 292 h 100"/>
                <a:gd name="T6" fmla="*/ 36 w 89"/>
                <a:gd name="T7" fmla="*/ 273 h 100"/>
                <a:gd name="T8" fmla="*/ 26 w 89"/>
                <a:gd name="T9" fmla="*/ 229 h 100"/>
                <a:gd name="T10" fmla="*/ 26 w 89"/>
                <a:gd name="T11" fmla="*/ 209 h 100"/>
                <a:gd name="T12" fmla="*/ 20 w 89"/>
                <a:gd name="T13" fmla="*/ 161 h 100"/>
                <a:gd name="T14" fmla="*/ 10 w 89"/>
                <a:gd name="T15" fmla="*/ 127 h 100"/>
                <a:gd name="T16" fmla="*/ 0 w 89"/>
                <a:gd name="T17" fmla="*/ 78 h 100"/>
                <a:gd name="T18" fmla="*/ 5 w 89"/>
                <a:gd name="T19" fmla="*/ 58 h 100"/>
                <a:gd name="T20" fmla="*/ 0 w 89"/>
                <a:gd name="T21" fmla="*/ 34 h 100"/>
                <a:gd name="T22" fmla="*/ 118 w 89"/>
                <a:gd name="T23" fmla="*/ 15 h 100"/>
                <a:gd name="T24" fmla="*/ 128 w 89"/>
                <a:gd name="T25" fmla="*/ 5 h 100"/>
                <a:gd name="T26" fmla="*/ 143 w 89"/>
                <a:gd name="T27" fmla="*/ 24 h 100"/>
                <a:gd name="T28" fmla="*/ 143 w 89"/>
                <a:gd name="T29" fmla="*/ 49 h 100"/>
                <a:gd name="T30" fmla="*/ 164 w 89"/>
                <a:gd name="T31" fmla="*/ 58 h 100"/>
                <a:gd name="T32" fmla="*/ 174 w 89"/>
                <a:gd name="T33" fmla="*/ 63 h 100"/>
                <a:gd name="T34" fmla="*/ 195 w 89"/>
                <a:gd name="T35" fmla="*/ 63 h 100"/>
                <a:gd name="T36" fmla="*/ 200 w 89"/>
                <a:gd name="T37" fmla="*/ 68 h 100"/>
                <a:gd name="T38" fmla="*/ 220 w 89"/>
                <a:gd name="T39" fmla="*/ 63 h 100"/>
                <a:gd name="T40" fmla="*/ 261 w 89"/>
                <a:gd name="T41" fmla="*/ 68 h 100"/>
                <a:gd name="T42" fmla="*/ 266 w 89"/>
                <a:gd name="T43" fmla="*/ 73 h 100"/>
                <a:gd name="T44" fmla="*/ 272 w 89"/>
                <a:gd name="T45" fmla="*/ 73 h 100"/>
                <a:gd name="T46" fmla="*/ 277 w 89"/>
                <a:gd name="T47" fmla="*/ 88 h 100"/>
                <a:gd name="T48" fmla="*/ 292 w 89"/>
                <a:gd name="T49" fmla="*/ 83 h 100"/>
                <a:gd name="T50" fmla="*/ 302 w 89"/>
                <a:gd name="T51" fmla="*/ 83 h 100"/>
                <a:gd name="T52" fmla="*/ 318 w 89"/>
                <a:gd name="T53" fmla="*/ 93 h 100"/>
                <a:gd name="T54" fmla="*/ 328 w 89"/>
                <a:gd name="T55" fmla="*/ 102 h 100"/>
                <a:gd name="T56" fmla="*/ 348 w 89"/>
                <a:gd name="T57" fmla="*/ 102 h 100"/>
                <a:gd name="T58" fmla="*/ 374 w 89"/>
                <a:gd name="T59" fmla="*/ 88 h 100"/>
                <a:gd name="T60" fmla="*/ 415 w 89"/>
                <a:gd name="T61" fmla="*/ 97 h 100"/>
                <a:gd name="T62" fmla="*/ 425 w 89"/>
                <a:gd name="T63" fmla="*/ 97 h 100"/>
                <a:gd name="T64" fmla="*/ 441 w 89"/>
                <a:gd name="T65" fmla="*/ 102 h 100"/>
                <a:gd name="T66" fmla="*/ 446 w 89"/>
                <a:gd name="T67" fmla="*/ 107 h 100"/>
                <a:gd name="T68" fmla="*/ 415 w 89"/>
                <a:gd name="T69" fmla="*/ 122 h 100"/>
                <a:gd name="T70" fmla="*/ 400 w 89"/>
                <a:gd name="T71" fmla="*/ 136 h 100"/>
                <a:gd name="T72" fmla="*/ 374 w 89"/>
                <a:gd name="T73" fmla="*/ 146 h 100"/>
                <a:gd name="T74" fmla="*/ 302 w 89"/>
                <a:gd name="T75" fmla="*/ 214 h 100"/>
                <a:gd name="T76" fmla="*/ 292 w 89"/>
                <a:gd name="T77" fmla="*/ 224 h 100"/>
                <a:gd name="T78" fmla="*/ 292 w 89"/>
                <a:gd name="T79" fmla="*/ 273 h 100"/>
                <a:gd name="T80" fmla="*/ 266 w 89"/>
                <a:gd name="T81" fmla="*/ 287 h 100"/>
                <a:gd name="T82" fmla="*/ 266 w 89"/>
                <a:gd name="T83" fmla="*/ 297 h 100"/>
                <a:gd name="T84" fmla="*/ 266 w 89"/>
                <a:gd name="T85" fmla="*/ 317 h 100"/>
                <a:gd name="T86" fmla="*/ 272 w 89"/>
                <a:gd name="T87" fmla="*/ 336 h 100"/>
                <a:gd name="T88" fmla="*/ 266 w 89"/>
                <a:gd name="T89" fmla="*/ 356 h 100"/>
                <a:gd name="T90" fmla="*/ 272 w 89"/>
                <a:gd name="T91" fmla="*/ 385 h 100"/>
                <a:gd name="T92" fmla="*/ 282 w 89"/>
                <a:gd name="T93" fmla="*/ 390 h 100"/>
                <a:gd name="T94" fmla="*/ 297 w 89"/>
                <a:gd name="T95" fmla="*/ 394 h 100"/>
                <a:gd name="T96" fmla="*/ 302 w 89"/>
                <a:gd name="T97" fmla="*/ 404 h 100"/>
                <a:gd name="T98" fmla="*/ 328 w 89"/>
                <a:gd name="T99" fmla="*/ 424 h 100"/>
                <a:gd name="T100" fmla="*/ 369 w 89"/>
                <a:gd name="T101" fmla="*/ 448 h 100"/>
                <a:gd name="T102" fmla="*/ 369 w 89"/>
                <a:gd name="T103" fmla="*/ 463 h 100"/>
                <a:gd name="T104" fmla="*/ 41 w 89"/>
                <a:gd name="T105" fmla="*/ 487 h 1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9"/>
                <a:gd name="T160" fmla="*/ 0 h 100"/>
                <a:gd name="T161" fmla="*/ 89 w 89"/>
                <a:gd name="T162" fmla="*/ 100 h 1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9" h="100">
                  <a:moveTo>
                    <a:pt x="8" y="100"/>
                  </a:moveTo>
                  <a:lnTo>
                    <a:pt x="8" y="69"/>
                  </a:lnTo>
                  <a:lnTo>
                    <a:pt x="4" y="65"/>
                  </a:lnTo>
                  <a:lnTo>
                    <a:pt x="4" y="64"/>
                  </a:lnTo>
                  <a:lnTo>
                    <a:pt x="6" y="61"/>
                  </a:lnTo>
                  <a:lnTo>
                    <a:pt x="7" y="60"/>
                  </a:lnTo>
                  <a:lnTo>
                    <a:pt x="7" y="58"/>
                  </a:lnTo>
                  <a:lnTo>
                    <a:pt x="7" y="56"/>
                  </a:lnTo>
                  <a:lnTo>
                    <a:pt x="7" y="54"/>
                  </a:lnTo>
                  <a:lnTo>
                    <a:pt x="5" y="47"/>
                  </a:lnTo>
                  <a:lnTo>
                    <a:pt x="5" y="46"/>
                  </a:lnTo>
                  <a:lnTo>
                    <a:pt x="5" y="43"/>
                  </a:lnTo>
                  <a:lnTo>
                    <a:pt x="4" y="41"/>
                  </a:lnTo>
                  <a:lnTo>
                    <a:pt x="4" y="33"/>
                  </a:lnTo>
                  <a:lnTo>
                    <a:pt x="3" y="28"/>
                  </a:lnTo>
                  <a:lnTo>
                    <a:pt x="2" y="26"/>
                  </a:lnTo>
                  <a:lnTo>
                    <a:pt x="0" y="21"/>
                  </a:lnTo>
                  <a:lnTo>
                    <a:pt x="0" y="16"/>
                  </a:lnTo>
                  <a:lnTo>
                    <a:pt x="1" y="13"/>
                  </a:lnTo>
                  <a:lnTo>
                    <a:pt x="1" y="12"/>
                  </a:lnTo>
                  <a:lnTo>
                    <a:pt x="0" y="8"/>
                  </a:lnTo>
                  <a:lnTo>
                    <a:pt x="0" y="7"/>
                  </a:lnTo>
                  <a:lnTo>
                    <a:pt x="23" y="7"/>
                  </a:lnTo>
                  <a:lnTo>
                    <a:pt x="23" y="3"/>
                  </a:lnTo>
                  <a:lnTo>
                    <a:pt x="23" y="0"/>
                  </a:lnTo>
                  <a:lnTo>
                    <a:pt x="25" y="1"/>
                  </a:lnTo>
                  <a:lnTo>
                    <a:pt x="27" y="2"/>
                  </a:lnTo>
                  <a:lnTo>
                    <a:pt x="28" y="5"/>
                  </a:lnTo>
                  <a:lnTo>
                    <a:pt x="28" y="8"/>
                  </a:lnTo>
                  <a:lnTo>
                    <a:pt x="28" y="10"/>
                  </a:lnTo>
                  <a:lnTo>
                    <a:pt x="31" y="12"/>
                  </a:lnTo>
                  <a:lnTo>
                    <a:pt x="32" y="12"/>
                  </a:lnTo>
                  <a:lnTo>
                    <a:pt x="33" y="12"/>
                  </a:lnTo>
                  <a:lnTo>
                    <a:pt x="34" y="13"/>
                  </a:lnTo>
                  <a:lnTo>
                    <a:pt x="36" y="13"/>
                  </a:lnTo>
                  <a:lnTo>
                    <a:pt x="38" y="13"/>
                  </a:lnTo>
                  <a:lnTo>
                    <a:pt x="39" y="14"/>
                  </a:lnTo>
                  <a:lnTo>
                    <a:pt x="42" y="14"/>
                  </a:lnTo>
                  <a:lnTo>
                    <a:pt x="43" y="13"/>
                  </a:lnTo>
                  <a:lnTo>
                    <a:pt x="48" y="13"/>
                  </a:lnTo>
                  <a:lnTo>
                    <a:pt x="51" y="14"/>
                  </a:lnTo>
                  <a:lnTo>
                    <a:pt x="52" y="14"/>
                  </a:lnTo>
                  <a:lnTo>
                    <a:pt x="52" y="15"/>
                  </a:lnTo>
                  <a:lnTo>
                    <a:pt x="53" y="15"/>
                  </a:lnTo>
                  <a:lnTo>
                    <a:pt x="54" y="16"/>
                  </a:lnTo>
                  <a:lnTo>
                    <a:pt x="54" y="18"/>
                  </a:lnTo>
                  <a:lnTo>
                    <a:pt x="55" y="19"/>
                  </a:lnTo>
                  <a:lnTo>
                    <a:pt x="57" y="17"/>
                  </a:lnTo>
                  <a:lnTo>
                    <a:pt x="59" y="17"/>
                  </a:lnTo>
                  <a:lnTo>
                    <a:pt x="60" y="19"/>
                  </a:lnTo>
                  <a:lnTo>
                    <a:pt x="62" y="19"/>
                  </a:lnTo>
                  <a:lnTo>
                    <a:pt x="63" y="20"/>
                  </a:lnTo>
                  <a:lnTo>
                    <a:pt x="64" y="21"/>
                  </a:lnTo>
                  <a:lnTo>
                    <a:pt x="66" y="21"/>
                  </a:lnTo>
                  <a:lnTo>
                    <a:pt x="68" y="21"/>
                  </a:lnTo>
                  <a:lnTo>
                    <a:pt x="72" y="18"/>
                  </a:lnTo>
                  <a:lnTo>
                    <a:pt x="73" y="18"/>
                  </a:lnTo>
                  <a:lnTo>
                    <a:pt x="74" y="20"/>
                  </a:lnTo>
                  <a:lnTo>
                    <a:pt x="81" y="20"/>
                  </a:lnTo>
                  <a:lnTo>
                    <a:pt x="82" y="20"/>
                  </a:lnTo>
                  <a:lnTo>
                    <a:pt x="83" y="20"/>
                  </a:lnTo>
                  <a:lnTo>
                    <a:pt x="84" y="22"/>
                  </a:lnTo>
                  <a:lnTo>
                    <a:pt x="86" y="21"/>
                  </a:lnTo>
                  <a:lnTo>
                    <a:pt x="89" y="21"/>
                  </a:lnTo>
                  <a:lnTo>
                    <a:pt x="87" y="22"/>
                  </a:lnTo>
                  <a:lnTo>
                    <a:pt x="83" y="25"/>
                  </a:lnTo>
                  <a:lnTo>
                    <a:pt x="81" y="25"/>
                  </a:lnTo>
                  <a:lnTo>
                    <a:pt x="79" y="26"/>
                  </a:lnTo>
                  <a:lnTo>
                    <a:pt x="78" y="28"/>
                  </a:lnTo>
                  <a:lnTo>
                    <a:pt x="74" y="29"/>
                  </a:lnTo>
                  <a:lnTo>
                    <a:pt x="73" y="30"/>
                  </a:lnTo>
                  <a:lnTo>
                    <a:pt x="67" y="36"/>
                  </a:lnTo>
                  <a:lnTo>
                    <a:pt x="59" y="44"/>
                  </a:lnTo>
                  <a:lnTo>
                    <a:pt x="58" y="45"/>
                  </a:lnTo>
                  <a:lnTo>
                    <a:pt x="57" y="46"/>
                  </a:lnTo>
                  <a:lnTo>
                    <a:pt x="58" y="55"/>
                  </a:lnTo>
                  <a:lnTo>
                    <a:pt x="57" y="56"/>
                  </a:lnTo>
                  <a:lnTo>
                    <a:pt x="56" y="56"/>
                  </a:lnTo>
                  <a:lnTo>
                    <a:pt x="52" y="59"/>
                  </a:lnTo>
                  <a:lnTo>
                    <a:pt x="52" y="61"/>
                  </a:lnTo>
                  <a:lnTo>
                    <a:pt x="51" y="64"/>
                  </a:lnTo>
                  <a:lnTo>
                    <a:pt x="52" y="65"/>
                  </a:lnTo>
                  <a:lnTo>
                    <a:pt x="54" y="67"/>
                  </a:lnTo>
                  <a:lnTo>
                    <a:pt x="53" y="69"/>
                  </a:lnTo>
                  <a:lnTo>
                    <a:pt x="53" y="70"/>
                  </a:lnTo>
                  <a:lnTo>
                    <a:pt x="52" y="73"/>
                  </a:lnTo>
                  <a:lnTo>
                    <a:pt x="52" y="78"/>
                  </a:lnTo>
                  <a:lnTo>
                    <a:pt x="53" y="79"/>
                  </a:lnTo>
                  <a:lnTo>
                    <a:pt x="54" y="80"/>
                  </a:lnTo>
                  <a:lnTo>
                    <a:pt x="55" y="80"/>
                  </a:lnTo>
                  <a:lnTo>
                    <a:pt x="58" y="81"/>
                  </a:lnTo>
                  <a:lnTo>
                    <a:pt x="59" y="82"/>
                  </a:lnTo>
                  <a:lnTo>
                    <a:pt x="59" y="83"/>
                  </a:lnTo>
                  <a:lnTo>
                    <a:pt x="63" y="84"/>
                  </a:lnTo>
                  <a:lnTo>
                    <a:pt x="64" y="87"/>
                  </a:lnTo>
                  <a:lnTo>
                    <a:pt x="68" y="89"/>
                  </a:lnTo>
                  <a:lnTo>
                    <a:pt x="72" y="92"/>
                  </a:lnTo>
                  <a:lnTo>
                    <a:pt x="72" y="93"/>
                  </a:lnTo>
                  <a:lnTo>
                    <a:pt x="72" y="95"/>
                  </a:lnTo>
                  <a:lnTo>
                    <a:pt x="72" y="98"/>
                  </a:lnTo>
                  <a:lnTo>
                    <a:pt x="8" y="100"/>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11" name="Freeform 184"/>
            <p:cNvSpPr>
              <a:spLocks/>
            </p:cNvSpPr>
            <p:nvPr/>
          </p:nvSpPr>
          <p:spPr bwMode="auto">
            <a:xfrm>
              <a:off x="3634" y="1799"/>
              <a:ext cx="277" cy="463"/>
            </a:xfrm>
            <a:custGeom>
              <a:avLst/>
              <a:gdLst>
                <a:gd name="T0" fmla="*/ 46 w 54"/>
                <a:gd name="T1" fmla="*/ 10 h 95"/>
                <a:gd name="T2" fmla="*/ 62 w 54"/>
                <a:gd name="T3" fmla="*/ 24 h 95"/>
                <a:gd name="T4" fmla="*/ 77 w 54"/>
                <a:gd name="T5" fmla="*/ 39 h 95"/>
                <a:gd name="T6" fmla="*/ 77 w 54"/>
                <a:gd name="T7" fmla="*/ 58 h 95"/>
                <a:gd name="T8" fmla="*/ 72 w 54"/>
                <a:gd name="T9" fmla="*/ 73 h 95"/>
                <a:gd name="T10" fmla="*/ 56 w 54"/>
                <a:gd name="T11" fmla="*/ 93 h 95"/>
                <a:gd name="T12" fmla="*/ 46 w 54"/>
                <a:gd name="T13" fmla="*/ 97 h 95"/>
                <a:gd name="T14" fmla="*/ 26 w 54"/>
                <a:gd name="T15" fmla="*/ 102 h 95"/>
                <a:gd name="T16" fmla="*/ 21 w 54"/>
                <a:gd name="T17" fmla="*/ 117 h 95"/>
                <a:gd name="T18" fmla="*/ 31 w 54"/>
                <a:gd name="T19" fmla="*/ 132 h 95"/>
                <a:gd name="T20" fmla="*/ 21 w 54"/>
                <a:gd name="T21" fmla="*/ 166 h 95"/>
                <a:gd name="T22" fmla="*/ 5 w 54"/>
                <a:gd name="T23" fmla="*/ 175 h 95"/>
                <a:gd name="T24" fmla="*/ 0 w 54"/>
                <a:gd name="T25" fmla="*/ 190 h 95"/>
                <a:gd name="T26" fmla="*/ 0 w 54"/>
                <a:gd name="T27" fmla="*/ 200 h 95"/>
                <a:gd name="T28" fmla="*/ 5 w 54"/>
                <a:gd name="T29" fmla="*/ 234 h 95"/>
                <a:gd name="T30" fmla="*/ 26 w 54"/>
                <a:gd name="T31" fmla="*/ 258 h 95"/>
                <a:gd name="T32" fmla="*/ 51 w 54"/>
                <a:gd name="T33" fmla="*/ 278 h 95"/>
                <a:gd name="T34" fmla="*/ 67 w 54"/>
                <a:gd name="T35" fmla="*/ 312 h 95"/>
                <a:gd name="T36" fmla="*/ 77 w 54"/>
                <a:gd name="T37" fmla="*/ 302 h 95"/>
                <a:gd name="T38" fmla="*/ 97 w 54"/>
                <a:gd name="T39" fmla="*/ 317 h 95"/>
                <a:gd name="T40" fmla="*/ 97 w 54"/>
                <a:gd name="T41" fmla="*/ 336 h 95"/>
                <a:gd name="T42" fmla="*/ 82 w 54"/>
                <a:gd name="T43" fmla="*/ 356 h 95"/>
                <a:gd name="T44" fmla="*/ 97 w 54"/>
                <a:gd name="T45" fmla="*/ 380 h 95"/>
                <a:gd name="T46" fmla="*/ 123 w 54"/>
                <a:gd name="T47" fmla="*/ 395 h 95"/>
                <a:gd name="T48" fmla="*/ 149 w 54"/>
                <a:gd name="T49" fmla="*/ 424 h 95"/>
                <a:gd name="T50" fmla="*/ 154 w 54"/>
                <a:gd name="T51" fmla="*/ 434 h 95"/>
                <a:gd name="T52" fmla="*/ 149 w 54"/>
                <a:gd name="T53" fmla="*/ 444 h 95"/>
                <a:gd name="T54" fmla="*/ 164 w 54"/>
                <a:gd name="T55" fmla="*/ 463 h 95"/>
                <a:gd name="T56" fmla="*/ 169 w 54"/>
                <a:gd name="T57" fmla="*/ 458 h 95"/>
                <a:gd name="T58" fmla="*/ 174 w 54"/>
                <a:gd name="T59" fmla="*/ 448 h 95"/>
                <a:gd name="T60" fmla="*/ 195 w 54"/>
                <a:gd name="T61" fmla="*/ 444 h 95"/>
                <a:gd name="T62" fmla="*/ 215 w 54"/>
                <a:gd name="T63" fmla="*/ 453 h 95"/>
                <a:gd name="T64" fmla="*/ 221 w 54"/>
                <a:gd name="T65" fmla="*/ 434 h 95"/>
                <a:gd name="T66" fmla="*/ 226 w 54"/>
                <a:gd name="T67" fmla="*/ 424 h 95"/>
                <a:gd name="T68" fmla="*/ 246 w 54"/>
                <a:gd name="T69" fmla="*/ 414 h 95"/>
                <a:gd name="T70" fmla="*/ 241 w 54"/>
                <a:gd name="T71" fmla="*/ 405 h 95"/>
                <a:gd name="T72" fmla="*/ 241 w 54"/>
                <a:gd name="T73" fmla="*/ 395 h 95"/>
                <a:gd name="T74" fmla="*/ 246 w 54"/>
                <a:gd name="T75" fmla="*/ 390 h 95"/>
                <a:gd name="T76" fmla="*/ 246 w 54"/>
                <a:gd name="T77" fmla="*/ 385 h 95"/>
                <a:gd name="T78" fmla="*/ 246 w 54"/>
                <a:gd name="T79" fmla="*/ 356 h 95"/>
                <a:gd name="T80" fmla="*/ 267 w 54"/>
                <a:gd name="T81" fmla="*/ 331 h 95"/>
                <a:gd name="T82" fmla="*/ 277 w 54"/>
                <a:gd name="T83" fmla="*/ 312 h 95"/>
                <a:gd name="T84" fmla="*/ 267 w 54"/>
                <a:gd name="T85" fmla="*/ 278 h 95"/>
                <a:gd name="T86" fmla="*/ 267 w 54"/>
                <a:gd name="T87" fmla="*/ 263 h 95"/>
                <a:gd name="T88" fmla="*/ 251 w 54"/>
                <a:gd name="T89" fmla="*/ 63 h 95"/>
                <a:gd name="T90" fmla="*/ 246 w 54"/>
                <a:gd name="T91" fmla="*/ 54 h 95"/>
                <a:gd name="T92" fmla="*/ 236 w 54"/>
                <a:gd name="T93" fmla="*/ 29 h 95"/>
                <a:gd name="T94" fmla="*/ 226 w 54"/>
                <a:gd name="T95" fmla="*/ 15 h 95"/>
                <a:gd name="T96" fmla="*/ 226 w 54"/>
                <a:gd name="T97" fmla="*/ 0 h 9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4"/>
                <a:gd name="T148" fmla="*/ 0 h 95"/>
                <a:gd name="T149" fmla="*/ 54 w 54"/>
                <a:gd name="T150" fmla="*/ 95 h 9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4" h="95">
                  <a:moveTo>
                    <a:pt x="44" y="0"/>
                  </a:moveTo>
                  <a:lnTo>
                    <a:pt x="9" y="2"/>
                  </a:lnTo>
                  <a:lnTo>
                    <a:pt x="9" y="3"/>
                  </a:lnTo>
                  <a:lnTo>
                    <a:pt x="12" y="5"/>
                  </a:lnTo>
                  <a:lnTo>
                    <a:pt x="12" y="6"/>
                  </a:lnTo>
                  <a:lnTo>
                    <a:pt x="15" y="8"/>
                  </a:lnTo>
                  <a:lnTo>
                    <a:pt x="16" y="11"/>
                  </a:lnTo>
                  <a:lnTo>
                    <a:pt x="15" y="12"/>
                  </a:lnTo>
                  <a:lnTo>
                    <a:pt x="14" y="14"/>
                  </a:lnTo>
                  <a:lnTo>
                    <a:pt x="14" y="15"/>
                  </a:lnTo>
                  <a:lnTo>
                    <a:pt x="14" y="16"/>
                  </a:lnTo>
                  <a:lnTo>
                    <a:pt x="11" y="19"/>
                  </a:lnTo>
                  <a:lnTo>
                    <a:pt x="9" y="19"/>
                  </a:lnTo>
                  <a:lnTo>
                    <a:pt x="9" y="20"/>
                  </a:lnTo>
                  <a:lnTo>
                    <a:pt x="6" y="20"/>
                  </a:lnTo>
                  <a:lnTo>
                    <a:pt x="5" y="21"/>
                  </a:lnTo>
                  <a:lnTo>
                    <a:pt x="4" y="23"/>
                  </a:lnTo>
                  <a:lnTo>
                    <a:pt x="4" y="24"/>
                  </a:lnTo>
                  <a:lnTo>
                    <a:pt x="6" y="26"/>
                  </a:lnTo>
                  <a:lnTo>
                    <a:pt x="6" y="27"/>
                  </a:lnTo>
                  <a:lnTo>
                    <a:pt x="6" y="29"/>
                  </a:lnTo>
                  <a:lnTo>
                    <a:pt x="4" y="34"/>
                  </a:lnTo>
                  <a:lnTo>
                    <a:pt x="2" y="35"/>
                  </a:lnTo>
                  <a:lnTo>
                    <a:pt x="1" y="36"/>
                  </a:lnTo>
                  <a:lnTo>
                    <a:pt x="1" y="38"/>
                  </a:lnTo>
                  <a:lnTo>
                    <a:pt x="0" y="39"/>
                  </a:lnTo>
                  <a:lnTo>
                    <a:pt x="0" y="40"/>
                  </a:lnTo>
                  <a:lnTo>
                    <a:pt x="0" y="41"/>
                  </a:lnTo>
                  <a:lnTo>
                    <a:pt x="0" y="45"/>
                  </a:lnTo>
                  <a:lnTo>
                    <a:pt x="1" y="48"/>
                  </a:lnTo>
                  <a:lnTo>
                    <a:pt x="1" y="49"/>
                  </a:lnTo>
                  <a:lnTo>
                    <a:pt x="5" y="53"/>
                  </a:lnTo>
                  <a:lnTo>
                    <a:pt x="9" y="56"/>
                  </a:lnTo>
                  <a:lnTo>
                    <a:pt x="10" y="57"/>
                  </a:lnTo>
                  <a:lnTo>
                    <a:pt x="12" y="64"/>
                  </a:lnTo>
                  <a:lnTo>
                    <a:pt x="13" y="64"/>
                  </a:lnTo>
                  <a:lnTo>
                    <a:pt x="14" y="63"/>
                  </a:lnTo>
                  <a:lnTo>
                    <a:pt x="15" y="62"/>
                  </a:lnTo>
                  <a:lnTo>
                    <a:pt x="18" y="64"/>
                  </a:lnTo>
                  <a:lnTo>
                    <a:pt x="19" y="65"/>
                  </a:lnTo>
                  <a:lnTo>
                    <a:pt x="18" y="67"/>
                  </a:lnTo>
                  <a:lnTo>
                    <a:pt x="19" y="69"/>
                  </a:lnTo>
                  <a:lnTo>
                    <a:pt x="16" y="72"/>
                  </a:lnTo>
                  <a:lnTo>
                    <a:pt x="16" y="73"/>
                  </a:lnTo>
                  <a:lnTo>
                    <a:pt x="17" y="75"/>
                  </a:lnTo>
                  <a:lnTo>
                    <a:pt x="19" y="78"/>
                  </a:lnTo>
                  <a:lnTo>
                    <a:pt x="23" y="80"/>
                  </a:lnTo>
                  <a:lnTo>
                    <a:pt x="24" y="81"/>
                  </a:lnTo>
                  <a:lnTo>
                    <a:pt x="28" y="84"/>
                  </a:lnTo>
                  <a:lnTo>
                    <a:pt x="29" y="87"/>
                  </a:lnTo>
                  <a:lnTo>
                    <a:pt x="30" y="88"/>
                  </a:lnTo>
                  <a:lnTo>
                    <a:pt x="30" y="89"/>
                  </a:lnTo>
                  <a:lnTo>
                    <a:pt x="29" y="90"/>
                  </a:lnTo>
                  <a:lnTo>
                    <a:pt x="29" y="91"/>
                  </a:lnTo>
                  <a:lnTo>
                    <a:pt x="32" y="95"/>
                  </a:lnTo>
                  <a:lnTo>
                    <a:pt x="32" y="94"/>
                  </a:lnTo>
                  <a:lnTo>
                    <a:pt x="33" y="94"/>
                  </a:lnTo>
                  <a:lnTo>
                    <a:pt x="34" y="95"/>
                  </a:lnTo>
                  <a:lnTo>
                    <a:pt x="34" y="92"/>
                  </a:lnTo>
                  <a:lnTo>
                    <a:pt x="36" y="91"/>
                  </a:lnTo>
                  <a:lnTo>
                    <a:pt x="38" y="91"/>
                  </a:lnTo>
                  <a:lnTo>
                    <a:pt x="40" y="92"/>
                  </a:lnTo>
                  <a:lnTo>
                    <a:pt x="42" y="93"/>
                  </a:lnTo>
                  <a:lnTo>
                    <a:pt x="43" y="93"/>
                  </a:lnTo>
                  <a:lnTo>
                    <a:pt x="43" y="89"/>
                  </a:lnTo>
                  <a:lnTo>
                    <a:pt x="42" y="87"/>
                  </a:lnTo>
                  <a:lnTo>
                    <a:pt x="44" y="87"/>
                  </a:lnTo>
                  <a:lnTo>
                    <a:pt x="48" y="86"/>
                  </a:lnTo>
                  <a:lnTo>
                    <a:pt x="48" y="85"/>
                  </a:lnTo>
                  <a:lnTo>
                    <a:pt x="47" y="83"/>
                  </a:lnTo>
                  <a:lnTo>
                    <a:pt x="47" y="81"/>
                  </a:lnTo>
                  <a:lnTo>
                    <a:pt x="48" y="80"/>
                  </a:lnTo>
                  <a:lnTo>
                    <a:pt x="48" y="79"/>
                  </a:lnTo>
                  <a:lnTo>
                    <a:pt x="48" y="76"/>
                  </a:lnTo>
                  <a:lnTo>
                    <a:pt x="48" y="73"/>
                  </a:lnTo>
                  <a:lnTo>
                    <a:pt x="50" y="71"/>
                  </a:lnTo>
                  <a:lnTo>
                    <a:pt x="52" y="68"/>
                  </a:lnTo>
                  <a:lnTo>
                    <a:pt x="52" y="67"/>
                  </a:lnTo>
                  <a:lnTo>
                    <a:pt x="54" y="64"/>
                  </a:lnTo>
                  <a:lnTo>
                    <a:pt x="53" y="60"/>
                  </a:lnTo>
                  <a:lnTo>
                    <a:pt x="52" y="57"/>
                  </a:lnTo>
                  <a:lnTo>
                    <a:pt x="52" y="55"/>
                  </a:lnTo>
                  <a:lnTo>
                    <a:pt x="52" y="54"/>
                  </a:lnTo>
                  <a:lnTo>
                    <a:pt x="52" y="53"/>
                  </a:lnTo>
                  <a:lnTo>
                    <a:pt x="49" y="13"/>
                  </a:lnTo>
                  <a:lnTo>
                    <a:pt x="48" y="12"/>
                  </a:lnTo>
                  <a:lnTo>
                    <a:pt x="48" y="11"/>
                  </a:lnTo>
                  <a:lnTo>
                    <a:pt x="47" y="8"/>
                  </a:lnTo>
                  <a:lnTo>
                    <a:pt x="46" y="6"/>
                  </a:lnTo>
                  <a:lnTo>
                    <a:pt x="45" y="5"/>
                  </a:lnTo>
                  <a:lnTo>
                    <a:pt x="44" y="3"/>
                  </a:lnTo>
                  <a:lnTo>
                    <a:pt x="44" y="0"/>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12" name="Freeform 185" descr="20%"/>
            <p:cNvSpPr>
              <a:spLocks/>
            </p:cNvSpPr>
            <p:nvPr/>
          </p:nvSpPr>
          <p:spPr bwMode="auto">
            <a:xfrm>
              <a:off x="4244" y="1896"/>
              <a:ext cx="314" cy="293"/>
            </a:xfrm>
            <a:custGeom>
              <a:avLst/>
              <a:gdLst>
                <a:gd name="T0" fmla="*/ 103 w 61"/>
                <a:gd name="T1" fmla="*/ 0 h 60"/>
                <a:gd name="T2" fmla="*/ 103 w 61"/>
                <a:gd name="T3" fmla="*/ 15 h 60"/>
                <a:gd name="T4" fmla="*/ 108 w 61"/>
                <a:gd name="T5" fmla="*/ 24 h 60"/>
                <a:gd name="T6" fmla="*/ 98 w 61"/>
                <a:gd name="T7" fmla="*/ 63 h 60"/>
                <a:gd name="T8" fmla="*/ 98 w 61"/>
                <a:gd name="T9" fmla="*/ 73 h 60"/>
                <a:gd name="T10" fmla="*/ 93 w 61"/>
                <a:gd name="T11" fmla="*/ 93 h 60"/>
                <a:gd name="T12" fmla="*/ 77 w 61"/>
                <a:gd name="T13" fmla="*/ 107 h 60"/>
                <a:gd name="T14" fmla="*/ 67 w 61"/>
                <a:gd name="T15" fmla="*/ 112 h 60"/>
                <a:gd name="T16" fmla="*/ 57 w 61"/>
                <a:gd name="T17" fmla="*/ 117 h 60"/>
                <a:gd name="T18" fmla="*/ 51 w 61"/>
                <a:gd name="T19" fmla="*/ 127 h 60"/>
                <a:gd name="T20" fmla="*/ 46 w 61"/>
                <a:gd name="T21" fmla="*/ 147 h 60"/>
                <a:gd name="T22" fmla="*/ 31 w 61"/>
                <a:gd name="T23" fmla="*/ 147 h 60"/>
                <a:gd name="T24" fmla="*/ 21 w 61"/>
                <a:gd name="T25" fmla="*/ 166 h 60"/>
                <a:gd name="T26" fmla="*/ 21 w 61"/>
                <a:gd name="T27" fmla="*/ 186 h 60"/>
                <a:gd name="T28" fmla="*/ 10 w 61"/>
                <a:gd name="T29" fmla="*/ 200 h 60"/>
                <a:gd name="T30" fmla="*/ 0 w 61"/>
                <a:gd name="T31" fmla="*/ 210 h 60"/>
                <a:gd name="T32" fmla="*/ 0 w 61"/>
                <a:gd name="T33" fmla="*/ 225 h 60"/>
                <a:gd name="T34" fmla="*/ 15 w 61"/>
                <a:gd name="T35" fmla="*/ 249 h 60"/>
                <a:gd name="T36" fmla="*/ 31 w 61"/>
                <a:gd name="T37" fmla="*/ 264 h 60"/>
                <a:gd name="T38" fmla="*/ 41 w 61"/>
                <a:gd name="T39" fmla="*/ 264 h 60"/>
                <a:gd name="T40" fmla="*/ 41 w 61"/>
                <a:gd name="T41" fmla="*/ 269 h 60"/>
                <a:gd name="T42" fmla="*/ 51 w 61"/>
                <a:gd name="T43" fmla="*/ 269 h 60"/>
                <a:gd name="T44" fmla="*/ 51 w 61"/>
                <a:gd name="T45" fmla="*/ 278 h 60"/>
                <a:gd name="T46" fmla="*/ 77 w 61"/>
                <a:gd name="T47" fmla="*/ 293 h 60"/>
                <a:gd name="T48" fmla="*/ 93 w 61"/>
                <a:gd name="T49" fmla="*/ 288 h 60"/>
                <a:gd name="T50" fmla="*/ 98 w 61"/>
                <a:gd name="T51" fmla="*/ 278 h 60"/>
                <a:gd name="T52" fmla="*/ 108 w 61"/>
                <a:gd name="T53" fmla="*/ 288 h 60"/>
                <a:gd name="T54" fmla="*/ 129 w 61"/>
                <a:gd name="T55" fmla="*/ 278 h 60"/>
                <a:gd name="T56" fmla="*/ 134 w 61"/>
                <a:gd name="T57" fmla="*/ 269 h 60"/>
                <a:gd name="T58" fmla="*/ 154 w 61"/>
                <a:gd name="T59" fmla="*/ 259 h 60"/>
                <a:gd name="T60" fmla="*/ 170 w 61"/>
                <a:gd name="T61" fmla="*/ 249 h 60"/>
                <a:gd name="T62" fmla="*/ 170 w 61"/>
                <a:gd name="T63" fmla="*/ 234 h 60"/>
                <a:gd name="T64" fmla="*/ 196 w 61"/>
                <a:gd name="T65" fmla="*/ 156 h 60"/>
                <a:gd name="T66" fmla="*/ 206 w 61"/>
                <a:gd name="T67" fmla="*/ 161 h 60"/>
                <a:gd name="T68" fmla="*/ 211 w 61"/>
                <a:gd name="T69" fmla="*/ 171 h 60"/>
                <a:gd name="T70" fmla="*/ 226 w 61"/>
                <a:gd name="T71" fmla="*/ 156 h 60"/>
                <a:gd name="T72" fmla="*/ 237 w 61"/>
                <a:gd name="T73" fmla="*/ 132 h 60"/>
                <a:gd name="T74" fmla="*/ 252 w 61"/>
                <a:gd name="T75" fmla="*/ 122 h 60"/>
                <a:gd name="T76" fmla="*/ 263 w 61"/>
                <a:gd name="T77" fmla="*/ 112 h 60"/>
                <a:gd name="T78" fmla="*/ 268 w 61"/>
                <a:gd name="T79" fmla="*/ 98 h 60"/>
                <a:gd name="T80" fmla="*/ 268 w 61"/>
                <a:gd name="T81" fmla="*/ 93 h 60"/>
                <a:gd name="T82" fmla="*/ 268 w 61"/>
                <a:gd name="T83" fmla="*/ 73 h 60"/>
                <a:gd name="T84" fmla="*/ 304 w 61"/>
                <a:gd name="T85" fmla="*/ 93 h 60"/>
                <a:gd name="T86" fmla="*/ 309 w 61"/>
                <a:gd name="T87" fmla="*/ 93 h 60"/>
                <a:gd name="T88" fmla="*/ 304 w 61"/>
                <a:gd name="T89" fmla="*/ 63 h 60"/>
                <a:gd name="T90" fmla="*/ 299 w 61"/>
                <a:gd name="T91" fmla="*/ 54 h 60"/>
                <a:gd name="T92" fmla="*/ 288 w 61"/>
                <a:gd name="T93" fmla="*/ 54 h 60"/>
                <a:gd name="T94" fmla="*/ 263 w 61"/>
                <a:gd name="T95" fmla="*/ 59 h 60"/>
                <a:gd name="T96" fmla="*/ 252 w 61"/>
                <a:gd name="T97" fmla="*/ 68 h 60"/>
                <a:gd name="T98" fmla="*/ 237 w 61"/>
                <a:gd name="T99" fmla="*/ 63 h 60"/>
                <a:gd name="T100" fmla="*/ 232 w 61"/>
                <a:gd name="T101" fmla="*/ 73 h 60"/>
                <a:gd name="T102" fmla="*/ 216 w 61"/>
                <a:gd name="T103" fmla="*/ 83 h 60"/>
                <a:gd name="T104" fmla="*/ 201 w 61"/>
                <a:gd name="T105" fmla="*/ 98 h 60"/>
                <a:gd name="T106" fmla="*/ 185 w 61"/>
                <a:gd name="T107" fmla="*/ 63 h 60"/>
                <a:gd name="T108" fmla="*/ 108 w 61"/>
                <a:gd name="T109" fmla="*/ 0 h 6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1"/>
                <a:gd name="T166" fmla="*/ 0 h 60"/>
                <a:gd name="T167" fmla="*/ 61 w 61"/>
                <a:gd name="T168" fmla="*/ 60 h 6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1" h="60">
                  <a:moveTo>
                    <a:pt x="21" y="0"/>
                  </a:moveTo>
                  <a:lnTo>
                    <a:pt x="20" y="0"/>
                  </a:lnTo>
                  <a:lnTo>
                    <a:pt x="19" y="1"/>
                  </a:lnTo>
                  <a:lnTo>
                    <a:pt x="20" y="3"/>
                  </a:lnTo>
                  <a:lnTo>
                    <a:pt x="18" y="4"/>
                  </a:lnTo>
                  <a:lnTo>
                    <a:pt x="21" y="5"/>
                  </a:lnTo>
                  <a:lnTo>
                    <a:pt x="20" y="12"/>
                  </a:lnTo>
                  <a:lnTo>
                    <a:pt x="19" y="13"/>
                  </a:lnTo>
                  <a:lnTo>
                    <a:pt x="19" y="14"/>
                  </a:lnTo>
                  <a:lnTo>
                    <a:pt x="19" y="15"/>
                  </a:lnTo>
                  <a:lnTo>
                    <a:pt x="19" y="17"/>
                  </a:lnTo>
                  <a:lnTo>
                    <a:pt x="18" y="19"/>
                  </a:lnTo>
                  <a:lnTo>
                    <a:pt x="17" y="19"/>
                  </a:lnTo>
                  <a:lnTo>
                    <a:pt x="15" y="22"/>
                  </a:lnTo>
                  <a:lnTo>
                    <a:pt x="13" y="23"/>
                  </a:lnTo>
                  <a:lnTo>
                    <a:pt x="12" y="23"/>
                  </a:lnTo>
                  <a:lnTo>
                    <a:pt x="11" y="24"/>
                  </a:lnTo>
                  <a:lnTo>
                    <a:pt x="11" y="25"/>
                  </a:lnTo>
                  <a:lnTo>
                    <a:pt x="10" y="26"/>
                  </a:lnTo>
                  <a:lnTo>
                    <a:pt x="9" y="29"/>
                  </a:lnTo>
                  <a:lnTo>
                    <a:pt x="9" y="30"/>
                  </a:lnTo>
                  <a:lnTo>
                    <a:pt x="8" y="32"/>
                  </a:lnTo>
                  <a:lnTo>
                    <a:pt x="6" y="30"/>
                  </a:lnTo>
                  <a:lnTo>
                    <a:pt x="5" y="30"/>
                  </a:lnTo>
                  <a:lnTo>
                    <a:pt x="4" y="34"/>
                  </a:lnTo>
                  <a:lnTo>
                    <a:pt x="4" y="36"/>
                  </a:lnTo>
                  <a:lnTo>
                    <a:pt x="4" y="38"/>
                  </a:lnTo>
                  <a:lnTo>
                    <a:pt x="3" y="39"/>
                  </a:lnTo>
                  <a:lnTo>
                    <a:pt x="2" y="41"/>
                  </a:lnTo>
                  <a:lnTo>
                    <a:pt x="0" y="41"/>
                  </a:lnTo>
                  <a:lnTo>
                    <a:pt x="0" y="43"/>
                  </a:lnTo>
                  <a:lnTo>
                    <a:pt x="0" y="45"/>
                  </a:lnTo>
                  <a:lnTo>
                    <a:pt x="0" y="46"/>
                  </a:lnTo>
                  <a:lnTo>
                    <a:pt x="1" y="47"/>
                  </a:lnTo>
                  <a:lnTo>
                    <a:pt x="3" y="51"/>
                  </a:lnTo>
                  <a:lnTo>
                    <a:pt x="5" y="53"/>
                  </a:lnTo>
                  <a:lnTo>
                    <a:pt x="6" y="54"/>
                  </a:lnTo>
                  <a:lnTo>
                    <a:pt x="6" y="53"/>
                  </a:lnTo>
                  <a:lnTo>
                    <a:pt x="8" y="54"/>
                  </a:lnTo>
                  <a:lnTo>
                    <a:pt x="8" y="55"/>
                  </a:lnTo>
                  <a:lnTo>
                    <a:pt x="9" y="55"/>
                  </a:lnTo>
                  <a:lnTo>
                    <a:pt x="10" y="55"/>
                  </a:lnTo>
                  <a:lnTo>
                    <a:pt x="11" y="56"/>
                  </a:lnTo>
                  <a:lnTo>
                    <a:pt x="10" y="57"/>
                  </a:lnTo>
                  <a:lnTo>
                    <a:pt x="12" y="59"/>
                  </a:lnTo>
                  <a:lnTo>
                    <a:pt x="15" y="60"/>
                  </a:lnTo>
                  <a:lnTo>
                    <a:pt x="17" y="60"/>
                  </a:lnTo>
                  <a:lnTo>
                    <a:pt x="18" y="59"/>
                  </a:lnTo>
                  <a:lnTo>
                    <a:pt x="18" y="58"/>
                  </a:lnTo>
                  <a:lnTo>
                    <a:pt x="19" y="57"/>
                  </a:lnTo>
                  <a:lnTo>
                    <a:pt x="20" y="58"/>
                  </a:lnTo>
                  <a:lnTo>
                    <a:pt x="21" y="59"/>
                  </a:lnTo>
                  <a:lnTo>
                    <a:pt x="22" y="58"/>
                  </a:lnTo>
                  <a:lnTo>
                    <a:pt x="25" y="57"/>
                  </a:lnTo>
                  <a:lnTo>
                    <a:pt x="26" y="55"/>
                  </a:lnTo>
                  <a:lnTo>
                    <a:pt x="27" y="56"/>
                  </a:lnTo>
                  <a:lnTo>
                    <a:pt x="30" y="53"/>
                  </a:lnTo>
                  <a:lnTo>
                    <a:pt x="31" y="54"/>
                  </a:lnTo>
                  <a:lnTo>
                    <a:pt x="33" y="51"/>
                  </a:lnTo>
                  <a:lnTo>
                    <a:pt x="32" y="50"/>
                  </a:lnTo>
                  <a:lnTo>
                    <a:pt x="33" y="48"/>
                  </a:lnTo>
                  <a:lnTo>
                    <a:pt x="35" y="43"/>
                  </a:lnTo>
                  <a:lnTo>
                    <a:pt x="38" y="32"/>
                  </a:lnTo>
                  <a:lnTo>
                    <a:pt x="40" y="33"/>
                  </a:lnTo>
                  <a:lnTo>
                    <a:pt x="40" y="34"/>
                  </a:lnTo>
                  <a:lnTo>
                    <a:pt x="41" y="35"/>
                  </a:lnTo>
                  <a:lnTo>
                    <a:pt x="43" y="34"/>
                  </a:lnTo>
                  <a:lnTo>
                    <a:pt x="44" y="32"/>
                  </a:lnTo>
                  <a:lnTo>
                    <a:pt x="45" y="28"/>
                  </a:lnTo>
                  <a:lnTo>
                    <a:pt x="46" y="27"/>
                  </a:lnTo>
                  <a:lnTo>
                    <a:pt x="48" y="27"/>
                  </a:lnTo>
                  <a:lnTo>
                    <a:pt x="49" y="25"/>
                  </a:lnTo>
                  <a:lnTo>
                    <a:pt x="50" y="25"/>
                  </a:lnTo>
                  <a:lnTo>
                    <a:pt x="51" y="23"/>
                  </a:lnTo>
                  <a:lnTo>
                    <a:pt x="51" y="21"/>
                  </a:lnTo>
                  <a:lnTo>
                    <a:pt x="52" y="20"/>
                  </a:lnTo>
                  <a:lnTo>
                    <a:pt x="52" y="19"/>
                  </a:lnTo>
                  <a:lnTo>
                    <a:pt x="52" y="16"/>
                  </a:lnTo>
                  <a:lnTo>
                    <a:pt x="52" y="15"/>
                  </a:lnTo>
                  <a:lnTo>
                    <a:pt x="53" y="15"/>
                  </a:lnTo>
                  <a:lnTo>
                    <a:pt x="59" y="19"/>
                  </a:lnTo>
                  <a:lnTo>
                    <a:pt x="60" y="19"/>
                  </a:lnTo>
                  <a:lnTo>
                    <a:pt x="61" y="16"/>
                  </a:lnTo>
                  <a:lnTo>
                    <a:pt x="59" y="13"/>
                  </a:lnTo>
                  <a:lnTo>
                    <a:pt x="59" y="12"/>
                  </a:lnTo>
                  <a:lnTo>
                    <a:pt x="58" y="11"/>
                  </a:lnTo>
                  <a:lnTo>
                    <a:pt x="57" y="12"/>
                  </a:lnTo>
                  <a:lnTo>
                    <a:pt x="56" y="11"/>
                  </a:lnTo>
                  <a:lnTo>
                    <a:pt x="55" y="11"/>
                  </a:lnTo>
                  <a:lnTo>
                    <a:pt x="51" y="12"/>
                  </a:lnTo>
                  <a:lnTo>
                    <a:pt x="50" y="13"/>
                  </a:lnTo>
                  <a:lnTo>
                    <a:pt x="49" y="14"/>
                  </a:lnTo>
                  <a:lnTo>
                    <a:pt x="47" y="14"/>
                  </a:lnTo>
                  <a:lnTo>
                    <a:pt x="46" y="13"/>
                  </a:lnTo>
                  <a:lnTo>
                    <a:pt x="46" y="15"/>
                  </a:lnTo>
                  <a:lnTo>
                    <a:pt x="45" y="15"/>
                  </a:lnTo>
                  <a:lnTo>
                    <a:pt x="44" y="17"/>
                  </a:lnTo>
                  <a:lnTo>
                    <a:pt x="42" y="17"/>
                  </a:lnTo>
                  <a:lnTo>
                    <a:pt x="40" y="20"/>
                  </a:lnTo>
                  <a:lnTo>
                    <a:pt x="39" y="20"/>
                  </a:lnTo>
                  <a:lnTo>
                    <a:pt x="38" y="21"/>
                  </a:lnTo>
                  <a:lnTo>
                    <a:pt x="36" y="13"/>
                  </a:lnTo>
                  <a:lnTo>
                    <a:pt x="23" y="15"/>
                  </a:lnTo>
                  <a:lnTo>
                    <a:pt x="21" y="0"/>
                  </a:lnTo>
                  <a:close/>
                </a:path>
              </a:pathLst>
            </a:custGeom>
            <a:pattFill prst="pct20">
              <a:fgClr>
                <a:schemeClr val="tx2"/>
              </a:fgClr>
              <a:bgClr>
                <a:srgbClr val="AA1202"/>
              </a:bgClr>
            </a:pattFill>
            <a:ln w="12700" cmpd="sng">
              <a:solidFill>
                <a:schemeClr val="tx1"/>
              </a:solidFill>
              <a:prstDash val="solid"/>
              <a:round/>
              <a:headEnd/>
              <a:tailEnd/>
            </a:ln>
          </p:spPr>
          <p:txBody>
            <a:bodyPr/>
            <a:lstStyle/>
            <a:p>
              <a:endParaRPr lang="en-US"/>
            </a:p>
          </p:txBody>
        </p:sp>
        <p:sp>
          <p:nvSpPr>
            <p:cNvPr id="20513" name="Freeform 186"/>
            <p:cNvSpPr>
              <a:spLocks/>
            </p:cNvSpPr>
            <p:nvPr/>
          </p:nvSpPr>
          <p:spPr bwMode="auto">
            <a:xfrm>
              <a:off x="3475" y="2604"/>
              <a:ext cx="394" cy="322"/>
            </a:xfrm>
            <a:custGeom>
              <a:avLst/>
              <a:gdLst>
                <a:gd name="T0" fmla="*/ 210 w 77"/>
                <a:gd name="T1" fmla="*/ 5 h 66"/>
                <a:gd name="T2" fmla="*/ 225 w 77"/>
                <a:gd name="T3" fmla="*/ 49 h 66"/>
                <a:gd name="T4" fmla="*/ 220 w 77"/>
                <a:gd name="T5" fmla="*/ 63 h 66"/>
                <a:gd name="T6" fmla="*/ 205 w 77"/>
                <a:gd name="T7" fmla="*/ 107 h 66"/>
                <a:gd name="T8" fmla="*/ 327 w 77"/>
                <a:gd name="T9" fmla="*/ 161 h 66"/>
                <a:gd name="T10" fmla="*/ 327 w 77"/>
                <a:gd name="T11" fmla="*/ 195 h 66"/>
                <a:gd name="T12" fmla="*/ 322 w 77"/>
                <a:gd name="T13" fmla="*/ 220 h 66"/>
                <a:gd name="T14" fmla="*/ 297 w 77"/>
                <a:gd name="T15" fmla="*/ 215 h 66"/>
                <a:gd name="T16" fmla="*/ 287 w 77"/>
                <a:gd name="T17" fmla="*/ 239 h 66"/>
                <a:gd name="T18" fmla="*/ 317 w 77"/>
                <a:gd name="T19" fmla="*/ 234 h 66"/>
                <a:gd name="T20" fmla="*/ 338 w 77"/>
                <a:gd name="T21" fmla="*/ 229 h 66"/>
                <a:gd name="T22" fmla="*/ 327 w 77"/>
                <a:gd name="T23" fmla="*/ 239 h 66"/>
                <a:gd name="T24" fmla="*/ 338 w 77"/>
                <a:gd name="T25" fmla="*/ 249 h 66"/>
                <a:gd name="T26" fmla="*/ 363 w 77"/>
                <a:gd name="T27" fmla="*/ 229 h 66"/>
                <a:gd name="T28" fmla="*/ 379 w 77"/>
                <a:gd name="T29" fmla="*/ 234 h 66"/>
                <a:gd name="T30" fmla="*/ 374 w 77"/>
                <a:gd name="T31" fmla="*/ 249 h 66"/>
                <a:gd name="T32" fmla="*/ 348 w 77"/>
                <a:gd name="T33" fmla="*/ 273 h 66"/>
                <a:gd name="T34" fmla="*/ 363 w 77"/>
                <a:gd name="T35" fmla="*/ 293 h 66"/>
                <a:gd name="T36" fmla="*/ 394 w 77"/>
                <a:gd name="T37" fmla="*/ 317 h 66"/>
                <a:gd name="T38" fmla="*/ 363 w 77"/>
                <a:gd name="T39" fmla="*/ 307 h 66"/>
                <a:gd name="T40" fmla="*/ 327 w 77"/>
                <a:gd name="T41" fmla="*/ 288 h 66"/>
                <a:gd name="T42" fmla="*/ 312 w 77"/>
                <a:gd name="T43" fmla="*/ 302 h 66"/>
                <a:gd name="T44" fmla="*/ 307 w 77"/>
                <a:gd name="T45" fmla="*/ 317 h 66"/>
                <a:gd name="T46" fmla="*/ 292 w 77"/>
                <a:gd name="T47" fmla="*/ 307 h 66"/>
                <a:gd name="T48" fmla="*/ 276 w 77"/>
                <a:gd name="T49" fmla="*/ 307 h 66"/>
                <a:gd name="T50" fmla="*/ 251 w 77"/>
                <a:gd name="T51" fmla="*/ 312 h 66"/>
                <a:gd name="T52" fmla="*/ 210 w 77"/>
                <a:gd name="T53" fmla="*/ 288 h 66"/>
                <a:gd name="T54" fmla="*/ 194 w 77"/>
                <a:gd name="T55" fmla="*/ 278 h 66"/>
                <a:gd name="T56" fmla="*/ 189 w 77"/>
                <a:gd name="T57" fmla="*/ 273 h 66"/>
                <a:gd name="T58" fmla="*/ 174 w 77"/>
                <a:gd name="T59" fmla="*/ 268 h 66"/>
                <a:gd name="T60" fmla="*/ 169 w 77"/>
                <a:gd name="T61" fmla="*/ 263 h 66"/>
                <a:gd name="T62" fmla="*/ 159 w 77"/>
                <a:gd name="T63" fmla="*/ 283 h 66"/>
                <a:gd name="T64" fmla="*/ 77 w 77"/>
                <a:gd name="T65" fmla="*/ 273 h 66"/>
                <a:gd name="T66" fmla="*/ 20 w 77"/>
                <a:gd name="T67" fmla="*/ 268 h 66"/>
                <a:gd name="T68" fmla="*/ 26 w 77"/>
                <a:gd name="T69" fmla="*/ 259 h 66"/>
                <a:gd name="T70" fmla="*/ 31 w 77"/>
                <a:gd name="T71" fmla="*/ 224 h 66"/>
                <a:gd name="T72" fmla="*/ 31 w 77"/>
                <a:gd name="T73" fmla="*/ 205 h 66"/>
                <a:gd name="T74" fmla="*/ 46 w 77"/>
                <a:gd name="T75" fmla="*/ 181 h 66"/>
                <a:gd name="T76" fmla="*/ 36 w 77"/>
                <a:gd name="T77" fmla="*/ 146 h 66"/>
                <a:gd name="T78" fmla="*/ 31 w 77"/>
                <a:gd name="T79" fmla="*/ 137 h 66"/>
                <a:gd name="T80" fmla="*/ 20 w 77"/>
                <a:gd name="T81" fmla="*/ 122 h 66"/>
                <a:gd name="T82" fmla="*/ 5 w 77"/>
                <a:gd name="T83" fmla="*/ 93 h 66"/>
                <a:gd name="T84" fmla="*/ 0 w 77"/>
                <a:gd name="T85" fmla="*/ 5 h 6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7"/>
                <a:gd name="T130" fmla="*/ 0 h 66"/>
                <a:gd name="T131" fmla="*/ 77 w 77"/>
                <a:gd name="T132" fmla="*/ 66 h 6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7" h="66">
                  <a:moveTo>
                    <a:pt x="0" y="1"/>
                  </a:moveTo>
                  <a:lnTo>
                    <a:pt x="42" y="0"/>
                  </a:lnTo>
                  <a:lnTo>
                    <a:pt x="41" y="1"/>
                  </a:lnTo>
                  <a:lnTo>
                    <a:pt x="43" y="5"/>
                  </a:lnTo>
                  <a:lnTo>
                    <a:pt x="43" y="8"/>
                  </a:lnTo>
                  <a:lnTo>
                    <a:pt x="44" y="10"/>
                  </a:lnTo>
                  <a:lnTo>
                    <a:pt x="45" y="11"/>
                  </a:lnTo>
                  <a:lnTo>
                    <a:pt x="45" y="12"/>
                  </a:lnTo>
                  <a:lnTo>
                    <a:pt x="43" y="13"/>
                  </a:lnTo>
                  <a:lnTo>
                    <a:pt x="43" y="14"/>
                  </a:lnTo>
                  <a:lnTo>
                    <a:pt x="42" y="17"/>
                  </a:lnTo>
                  <a:lnTo>
                    <a:pt x="40" y="22"/>
                  </a:lnTo>
                  <a:lnTo>
                    <a:pt x="37" y="29"/>
                  </a:lnTo>
                  <a:lnTo>
                    <a:pt x="37" y="34"/>
                  </a:lnTo>
                  <a:lnTo>
                    <a:pt x="64" y="33"/>
                  </a:lnTo>
                  <a:lnTo>
                    <a:pt x="64" y="34"/>
                  </a:lnTo>
                  <a:lnTo>
                    <a:pt x="63" y="36"/>
                  </a:lnTo>
                  <a:lnTo>
                    <a:pt x="64" y="40"/>
                  </a:lnTo>
                  <a:lnTo>
                    <a:pt x="66" y="43"/>
                  </a:lnTo>
                  <a:lnTo>
                    <a:pt x="67" y="46"/>
                  </a:lnTo>
                  <a:lnTo>
                    <a:pt x="63" y="45"/>
                  </a:lnTo>
                  <a:lnTo>
                    <a:pt x="60" y="44"/>
                  </a:lnTo>
                  <a:lnTo>
                    <a:pt x="59" y="43"/>
                  </a:lnTo>
                  <a:lnTo>
                    <a:pt x="58" y="44"/>
                  </a:lnTo>
                  <a:lnTo>
                    <a:pt x="55" y="46"/>
                  </a:lnTo>
                  <a:lnTo>
                    <a:pt x="55" y="48"/>
                  </a:lnTo>
                  <a:lnTo>
                    <a:pt x="56" y="49"/>
                  </a:lnTo>
                  <a:lnTo>
                    <a:pt x="58" y="49"/>
                  </a:lnTo>
                  <a:lnTo>
                    <a:pt x="60" y="49"/>
                  </a:lnTo>
                  <a:lnTo>
                    <a:pt x="62" y="48"/>
                  </a:lnTo>
                  <a:lnTo>
                    <a:pt x="63" y="47"/>
                  </a:lnTo>
                  <a:lnTo>
                    <a:pt x="65" y="47"/>
                  </a:lnTo>
                  <a:lnTo>
                    <a:pt x="66" y="47"/>
                  </a:lnTo>
                  <a:lnTo>
                    <a:pt x="66" y="48"/>
                  </a:lnTo>
                  <a:lnTo>
                    <a:pt x="65" y="48"/>
                  </a:lnTo>
                  <a:lnTo>
                    <a:pt x="64" y="49"/>
                  </a:lnTo>
                  <a:lnTo>
                    <a:pt x="65" y="50"/>
                  </a:lnTo>
                  <a:lnTo>
                    <a:pt x="66" y="51"/>
                  </a:lnTo>
                  <a:lnTo>
                    <a:pt x="67" y="51"/>
                  </a:lnTo>
                  <a:lnTo>
                    <a:pt x="68" y="49"/>
                  </a:lnTo>
                  <a:lnTo>
                    <a:pt x="71" y="47"/>
                  </a:lnTo>
                  <a:lnTo>
                    <a:pt x="72" y="47"/>
                  </a:lnTo>
                  <a:lnTo>
                    <a:pt x="73" y="47"/>
                  </a:lnTo>
                  <a:lnTo>
                    <a:pt x="74" y="48"/>
                  </a:lnTo>
                  <a:lnTo>
                    <a:pt x="73" y="49"/>
                  </a:lnTo>
                  <a:lnTo>
                    <a:pt x="74" y="50"/>
                  </a:lnTo>
                  <a:lnTo>
                    <a:pt x="73" y="51"/>
                  </a:lnTo>
                  <a:lnTo>
                    <a:pt x="72" y="51"/>
                  </a:lnTo>
                  <a:lnTo>
                    <a:pt x="70" y="54"/>
                  </a:lnTo>
                  <a:lnTo>
                    <a:pt x="68" y="56"/>
                  </a:lnTo>
                  <a:lnTo>
                    <a:pt x="68" y="57"/>
                  </a:lnTo>
                  <a:lnTo>
                    <a:pt x="68" y="59"/>
                  </a:lnTo>
                  <a:lnTo>
                    <a:pt x="71" y="60"/>
                  </a:lnTo>
                  <a:lnTo>
                    <a:pt x="76" y="62"/>
                  </a:lnTo>
                  <a:lnTo>
                    <a:pt x="77" y="63"/>
                  </a:lnTo>
                  <a:lnTo>
                    <a:pt x="77" y="65"/>
                  </a:lnTo>
                  <a:lnTo>
                    <a:pt x="76" y="65"/>
                  </a:lnTo>
                  <a:lnTo>
                    <a:pt x="72" y="66"/>
                  </a:lnTo>
                  <a:lnTo>
                    <a:pt x="71" y="63"/>
                  </a:lnTo>
                  <a:lnTo>
                    <a:pt x="69" y="62"/>
                  </a:lnTo>
                  <a:lnTo>
                    <a:pt x="65" y="61"/>
                  </a:lnTo>
                  <a:lnTo>
                    <a:pt x="64" y="59"/>
                  </a:lnTo>
                  <a:lnTo>
                    <a:pt x="63" y="59"/>
                  </a:lnTo>
                  <a:lnTo>
                    <a:pt x="62" y="59"/>
                  </a:lnTo>
                  <a:lnTo>
                    <a:pt x="61" y="62"/>
                  </a:lnTo>
                  <a:lnTo>
                    <a:pt x="62" y="63"/>
                  </a:lnTo>
                  <a:lnTo>
                    <a:pt x="60" y="65"/>
                  </a:lnTo>
                  <a:lnTo>
                    <a:pt x="59" y="65"/>
                  </a:lnTo>
                  <a:lnTo>
                    <a:pt x="58" y="63"/>
                  </a:lnTo>
                  <a:lnTo>
                    <a:pt x="57" y="63"/>
                  </a:lnTo>
                  <a:lnTo>
                    <a:pt x="55" y="63"/>
                  </a:lnTo>
                  <a:lnTo>
                    <a:pt x="54" y="63"/>
                  </a:lnTo>
                  <a:lnTo>
                    <a:pt x="52" y="65"/>
                  </a:lnTo>
                  <a:lnTo>
                    <a:pt x="50" y="65"/>
                  </a:lnTo>
                  <a:lnTo>
                    <a:pt x="49" y="64"/>
                  </a:lnTo>
                  <a:lnTo>
                    <a:pt x="47" y="64"/>
                  </a:lnTo>
                  <a:lnTo>
                    <a:pt x="43" y="60"/>
                  </a:lnTo>
                  <a:lnTo>
                    <a:pt x="41" y="59"/>
                  </a:lnTo>
                  <a:lnTo>
                    <a:pt x="39" y="58"/>
                  </a:lnTo>
                  <a:lnTo>
                    <a:pt x="38" y="57"/>
                  </a:lnTo>
                  <a:lnTo>
                    <a:pt x="37" y="57"/>
                  </a:lnTo>
                  <a:lnTo>
                    <a:pt x="37" y="56"/>
                  </a:lnTo>
                  <a:lnTo>
                    <a:pt x="37" y="55"/>
                  </a:lnTo>
                  <a:lnTo>
                    <a:pt x="36" y="56"/>
                  </a:lnTo>
                  <a:lnTo>
                    <a:pt x="34" y="55"/>
                  </a:lnTo>
                  <a:lnTo>
                    <a:pt x="34" y="54"/>
                  </a:lnTo>
                  <a:lnTo>
                    <a:pt x="33" y="54"/>
                  </a:lnTo>
                  <a:lnTo>
                    <a:pt x="30" y="57"/>
                  </a:lnTo>
                  <a:lnTo>
                    <a:pt x="31" y="58"/>
                  </a:lnTo>
                  <a:lnTo>
                    <a:pt x="27" y="59"/>
                  </a:lnTo>
                  <a:lnTo>
                    <a:pt x="19" y="57"/>
                  </a:lnTo>
                  <a:lnTo>
                    <a:pt x="15" y="56"/>
                  </a:lnTo>
                  <a:lnTo>
                    <a:pt x="4" y="57"/>
                  </a:lnTo>
                  <a:lnTo>
                    <a:pt x="4" y="56"/>
                  </a:lnTo>
                  <a:lnTo>
                    <a:pt x="4" y="55"/>
                  </a:lnTo>
                  <a:lnTo>
                    <a:pt x="4" y="54"/>
                  </a:lnTo>
                  <a:lnTo>
                    <a:pt x="5" y="53"/>
                  </a:lnTo>
                  <a:lnTo>
                    <a:pt x="7" y="49"/>
                  </a:lnTo>
                  <a:lnTo>
                    <a:pt x="6" y="47"/>
                  </a:lnTo>
                  <a:lnTo>
                    <a:pt x="6" y="46"/>
                  </a:lnTo>
                  <a:lnTo>
                    <a:pt x="6" y="45"/>
                  </a:lnTo>
                  <a:lnTo>
                    <a:pt x="6" y="44"/>
                  </a:lnTo>
                  <a:lnTo>
                    <a:pt x="6" y="42"/>
                  </a:lnTo>
                  <a:lnTo>
                    <a:pt x="7" y="41"/>
                  </a:lnTo>
                  <a:lnTo>
                    <a:pt x="8" y="40"/>
                  </a:lnTo>
                  <a:lnTo>
                    <a:pt x="9" y="37"/>
                  </a:lnTo>
                  <a:lnTo>
                    <a:pt x="9" y="35"/>
                  </a:lnTo>
                  <a:lnTo>
                    <a:pt x="8" y="32"/>
                  </a:lnTo>
                  <a:lnTo>
                    <a:pt x="7" y="30"/>
                  </a:lnTo>
                  <a:lnTo>
                    <a:pt x="6" y="30"/>
                  </a:lnTo>
                  <a:lnTo>
                    <a:pt x="7" y="29"/>
                  </a:lnTo>
                  <a:lnTo>
                    <a:pt x="6" y="28"/>
                  </a:lnTo>
                  <a:lnTo>
                    <a:pt x="5" y="27"/>
                  </a:lnTo>
                  <a:lnTo>
                    <a:pt x="4" y="26"/>
                  </a:lnTo>
                  <a:lnTo>
                    <a:pt x="4" y="25"/>
                  </a:lnTo>
                  <a:lnTo>
                    <a:pt x="5" y="24"/>
                  </a:lnTo>
                  <a:lnTo>
                    <a:pt x="4" y="21"/>
                  </a:lnTo>
                  <a:lnTo>
                    <a:pt x="1" y="19"/>
                  </a:lnTo>
                  <a:lnTo>
                    <a:pt x="1" y="18"/>
                  </a:lnTo>
                  <a:lnTo>
                    <a:pt x="0" y="1"/>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14" name="Freeform 187" descr="20%"/>
            <p:cNvSpPr>
              <a:spLocks/>
            </p:cNvSpPr>
            <p:nvPr/>
          </p:nvSpPr>
          <p:spPr bwMode="auto">
            <a:xfrm>
              <a:off x="3665" y="2423"/>
              <a:ext cx="240" cy="405"/>
            </a:xfrm>
            <a:custGeom>
              <a:avLst/>
              <a:gdLst>
                <a:gd name="T0" fmla="*/ 225 w 47"/>
                <a:gd name="T1" fmla="*/ 0 h 83"/>
                <a:gd name="T2" fmla="*/ 77 w 47"/>
                <a:gd name="T3" fmla="*/ 10 h 83"/>
                <a:gd name="T4" fmla="*/ 77 w 47"/>
                <a:gd name="T5" fmla="*/ 15 h 83"/>
                <a:gd name="T6" fmla="*/ 61 w 47"/>
                <a:gd name="T7" fmla="*/ 24 h 83"/>
                <a:gd name="T8" fmla="*/ 61 w 47"/>
                <a:gd name="T9" fmla="*/ 39 h 83"/>
                <a:gd name="T10" fmla="*/ 61 w 47"/>
                <a:gd name="T11" fmla="*/ 54 h 83"/>
                <a:gd name="T12" fmla="*/ 56 w 47"/>
                <a:gd name="T13" fmla="*/ 59 h 83"/>
                <a:gd name="T14" fmla="*/ 46 w 47"/>
                <a:gd name="T15" fmla="*/ 68 h 83"/>
                <a:gd name="T16" fmla="*/ 36 w 47"/>
                <a:gd name="T17" fmla="*/ 78 h 83"/>
                <a:gd name="T18" fmla="*/ 31 w 47"/>
                <a:gd name="T19" fmla="*/ 83 h 83"/>
                <a:gd name="T20" fmla="*/ 31 w 47"/>
                <a:gd name="T21" fmla="*/ 93 h 83"/>
                <a:gd name="T22" fmla="*/ 26 w 47"/>
                <a:gd name="T23" fmla="*/ 102 h 83"/>
                <a:gd name="T24" fmla="*/ 26 w 47"/>
                <a:gd name="T25" fmla="*/ 107 h 83"/>
                <a:gd name="T26" fmla="*/ 20 w 47"/>
                <a:gd name="T27" fmla="*/ 122 h 83"/>
                <a:gd name="T28" fmla="*/ 15 w 47"/>
                <a:gd name="T29" fmla="*/ 132 h 83"/>
                <a:gd name="T30" fmla="*/ 20 w 47"/>
                <a:gd name="T31" fmla="*/ 146 h 83"/>
                <a:gd name="T32" fmla="*/ 26 w 47"/>
                <a:gd name="T33" fmla="*/ 151 h 83"/>
                <a:gd name="T34" fmla="*/ 26 w 47"/>
                <a:gd name="T35" fmla="*/ 161 h 83"/>
                <a:gd name="T36" fmla="*/ 26 w 47"/>
                <a:gd name="T37" fmla="*/ 161 h 83"/>
                <a:gd name="T38" fmla="*/ 26 w 47"/>
                <a:gd name="T39" fmla="*/ 166 h 83"/>
                <a:gd name="T40" fmla="*/ 26 w 47"/>
                <a:gd name="T41" fmla="*/ 166 h 83"/>
                <a:gd name="T42" fmla="*/ 20 w 47"/>
                <a:gd name="T43" fmla="*/ 176 h 83"/>
                <a:gd name="T44" fmla="*/ 26 w 47"/>
                <a:gd name="T45" fmla="*/ 181 h 83"/>
                <a:gd name="T46" fmla="*/ 20 w 47"/>
                <a:gd name="T47" fmla="*/ 185 h 83"/>
                <a:gd name="T48" fmla="*/ 31 w 47"/>
                <a:gd name="T49" fmla="*/ 205 h 83"/>
                <a:gd name="T50" fmla="*/ 31 w 47"/>
                <a:gd name="T51" fmla="*/ 220 h 83"/>
                <a:gd name="T52" fmla="*/ 36 w 47"/>
                <a:gd name="T53" fmla="*/ 229 h 83"/>
                <a:gd name="T54" fmla="*/ 41 w 47"/>
                <a:gd name="T55" fmla="*/ 234 h 83"/>
                <a:gd name="T56" fmla="*/ 41 w 47"/>
                <a:gd name="T57" fmla="*/ 239 h 83"/>
                <a:gd name="T58" fmla="*/ 31 w 47"/>
                <a:gd name="T59" fmla="*/ 244 h 83"/>
                <a:gd name="T60" fmla="*/ 31 w 47"/>
                <a:gd name="T61" fmla="*/ 249 h 83"/>
                <a:gd name="T62" fmla="*/ 26 w 47"/>
                <a:gd name="T63" fmla="*/ 263 h 83"/>
                <a:gd name="T64" fmla="*/ 15 w 47"/>
                <a:gd name="T65" fmla="*/ 288 h 83"/>
                <a:gd name="T66" fmla="*/ 0 w 47"/>
                <a:gd name="T67" fmla="*/ 322 h 83"/>
                <a:gd name="T68" fmla="*/ 0 w 47"/>
                <a:gd name="T69" fmla="*/ 346 h 83"/>
                <a:gd name="T70" fmla="*/ 138 w 47"/>
                <a:gd name="T71" fmla="*/ 342 h 83"/>
                <a:gd name="T72" fmla="*/ 138 w 47"/>
                <a:gd name="T73" fmla="*/ 346 h 83"/>
                <a:gd name="T74" fmla="*/ 133 w 47"/>
                <a:gd name="T75" fmla="*/ 356 h 83"/>
                <a:gd name="T76" fmla="*/ 138 w 47"/>
                <a:gd name="T77" fmla="*/ 376 h 83"/>
                <a:gd name="T78" fmla="*/ 148 w 47"/>
                <a:gd name="T79" fmla="*/ 390 h 83"/>
                <a:gd name="T80" fmla="*/ 153 w 47"/>
                <a:gd name="T81" fmla="*/ 405 h 83"/>
                <a:gd name="T82" fmla="*/ 163 w 47"/>
                <a:gd name="T83" fmla="*/ 405 h 83"/>
                <a:gd name="T84" fmla="*/ 179 w 47"/>
                <a:gd name="T85" fmla="*/ 395 h 83"/>
                <a:gd name="T86" fmla="*/ 209 w 47"/>
                <a:gd name="T87" fmla="*/ 385 h 83"/>
                <a:gd name="T88" fmla="*/ 220 w 47"/>
                <a:gd name="T89" fmla="*/ 385 h 83"/>
                <a:gd name="T90" fmla="*/ 230 w 47"/>
                <a:gd name="T91" fmla="*/ 381 h 83"/>
                <a:gd name="T92" fmla="*/ 235 w 47"/>
                <a:gd name="T93" fmla="*/ 385 h 83"/>
                <a:gd name="T94" fmla="*/ 240 w 47"/>
                <a:gd name="T95" fmla="*/ 390 h 83"/>
                <a:gd name="T96" fmla="*/ 240 w 47"/>
                <a:gd name="T97" fmla="*/ 385 h 83"/>
                <a:gd name="T98" fmla="*/ 225 w 47"/>
                <a:gd name="T99" fmla="*/ 263 h 83"/>
                <a:gd name="T100" fmla="*/ 225 w 47"/>
                <a:gd name="T101" fmla="*/ 254 h 83"/>
                <a:gd name="T102" fmla="*/ 230 w 47"/>
                <a:gd name="T103" fmla="*/ 10 h 83"/>
                <a:gd name="T104" fmla="*/ 225 w 47"/>
                <a:gd name="T105" fmla="*/ 0 h 83"/>
                <a:gd name="T106" fmla="*/ 225 w 47"/>
                <a:gd name="T107" fmla="*/ 0 h 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7"/>
                <a:gd name="T163" fmla="*/ 0 h 83"/>
                <a:gd name="T164" fmla="*/ 47 w 47"/>
                <a:gd name="T165" fmla="*/ 83 h 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7" h="83">
                  <a:moveTo>
                    <a:pt x="44" y="0"/>
                  </a:moveTo>
                  <a:lnTo>
                    <a:pt x="15" y="2"/>
                  </a:lnTo>
                  <a:lnTo>
                    <a:pt x="15" y="3"/>
                  </a:lnTo>
                  <a:lnTo>
                    <a:pt x="12" y="5"/>
                  </a:lnTo>
                  <a:lnTo>
                    <a:pt x="12" y="8"/>
                  </a:lnTo>
                  <a:lnTo>
                    <a:pt x="12" y="11"/>
                  </a:lnTo>
                  <a:lnTo>
                    <a:pt x="11" y="12"/>
                  </a:lnTo>
                  <a:lnTo>
                    <a:pt x="9" y="14"/>
                  </a:lnTo>
                  <a:lnTo>
                    <a:pt x="7" y="16"/>
                  </a:lnTo>
                  <a:lnTo>
                    <a:pt x="6" y="17"/>
                  </a:lnTo>
                  <a:lnTo>
                    <a:pt x="6" y="19"/>
                  </a:lnTo>
                  <a:lnTo>
                    <a:pt x="5" y="21"/>
                  </a:lnTo>
                  <a:lnTo>
                    <a:pt x="5" y="22"/>
                  </a:lnTo>
                  <a:lnTo>
                    <a:pt x="4" y="25"/>
                  </a:lnTo>
                  <a:lnTo>
                    <a:pt x="3" y="27"/>
                  </a:lnTo>
                  <a:lnTo>
                    <a:pt x="4" y="30"/>
                  </a:lnTo>
                  <a:lnTo>
                    <a:pt x="5" y="31"/>
                  </a:lnTo>
                  <a:lnTo>
                    <a:pt x="5" y="33"/>
                  </a:lnTo>
                  <a:lnTo>
                    <a:pt x="5" y="34"/>
                  </a:lnTo>
                  <a:lnTo>
                    <a:pt x="4" y="36"/>
                  </a:lnTo>
                  <a:lnTo>
                    <a:pt x="5" y="37"/>
                  </a:lnTo>
                  <a:lnTo>
                    <a:pt x="4" y="38"/>
                  </a:lnTo>
                  <a:lnTo>
                    <a:pt x="6" y="42"/>
                  </a:lnTo>
                  <a:lnTo>
                    <a:pt x="6" y="45"/>
                  </a:lnTo>
                  <a:lnTo>
                    <a:pt x="7" y="47"/>
                  </a:lnTo>
                  <a:lnTo>
                    <a:pt x="8" y="48"/>
                  </a:lnTo>
                  <a:lnTo>
                    <a:pt x="8" y="49"/>
                  </a:lnTo>
                  <a:lnTo>
                    <a:pt x="6" y="50"/>
                  </a:lnTo>
                  <a:lnTo>
                    <a:pt x="6" y="51"/>
                  </a:lnTo>
                  <a:lnTo>
                    <a:pt x="5" y="54"/>
                  </a:lnTo>
                  <a:lnTo>
                    <a:pt x="3" y="59"/>
                  </a:lnTo>
                  <a:lnTo>
                    <a:pt x="0" y="66"/>
                  </a:lnTo>
                  <a:lnTo>
                    <a:pt x="0" y="71"/>
                  </a:lnTo>
                  <a:lnTo>
                    <a:pt x="27" y="70"/>
                  </a:lnTo>
                  <a:lnTo>
                    <a:pt x="27" y="71"/>
                  </a:lnTo>
                  <a:lnTo>
                    <a:pt x="26" y="73"/>
                  </a:lnTo>
                  <a:lnTo>
                    <a:pt x="27" y="77"/>
                  </a:lnTo>
                  <a:lnTo>
                    <a:pt x="29" y="80"/>
                  </a:lnTo>
                  <a:lnTo>
                    <a:pt x="30" y="83"/>
                  </a:lnTo>
                  <a:lnTo>
                    <a:pt x="32" y="83"/>
                  </a:lnTo>
                  <a:lnTo>
                    <a:pt x="35" y="81"/>
                  </a:lnTo>
                  <a:lnTo>
                    <a:pt x="41" y="79"/>
                  </a:lnTo>
                  <a:lnTo>
                    <a:pt x="43" y="79"/>
                  </a:lnTo>
                  <a:lnTo>
                    <a:pt x="45" y="78"/>
                  </a:lnTo>
                  <a:lnTo>
                    <a:pt x="46" y="79"/>
                  </a:lnTo>
                  <a:lnTo>
                    <a:pt x="47" y="80"/>
                  </a:lnTo>
                  <a:lnTo>
                    <a:pt x="47" y="79"/>
                  </a:lnTo>
                  <a:lnTo>
                    <a:pt x="44" y="54"/>
                  </a:lnTo>
                  <a:lnTo>
                    <a:pt x="44" y="52"/>
                  </a:lnTo>
                  <a:lnTo>
                    <a:pt x="45" y="2"/>
                  </a:lnTo>
                  <a:lnTo>
                    <a:pt x="44" y="0"/>
                  </a:lnTo>
                  <a:close/>
                </a:path>
              </a:pathLst>
            </a:custGeom>
            <a:pattFill prst="pct20">
              <a:fgClr>
                <a:schemeClr val="tx2"/>
              </a:fgClr>
              <a:bgClr>
                <a:srgbClr val="AA1202"/>
              </a:bgClr>
            </a:pattFill>
            <a:ln w="12700" cmpd="sng">
              <a:solidFill>
                <a:schemeClr val="tx1"/>
              </a:solidFill>
              <a:prstDash val="solid"/>
              <a:round/>
              <a:headEnd/>
              <a:tailEnd/>
            </a:ln>
          </p:spPr>
          <p:txBody>
            <a:bodyPr/>
            <a:lstStyle/>
            <a:p>
              <a:endParaRPr lang="en-US"/>
            </a:p>
          </p:txBody>
        </p:sp>
        <p:sp>
          <p:nvSpPr>
            <p:cNvPr id="20515" name="Freeform 188"/>
            <p:cNvSpPr>
              <a:spLocks/>
            </p:cNvSpPr>
            <p:nvPr/>
          </p:nvSpPr>
          <p:spPr bwMode="auto">
            <a:xfrm>
              <a:off x="4333" y="1721"/>
              <a:ext cx="403" cy="249"/>
            </a:xfrm>
            <a:custGeom>
              <a:avLst/>
              <a:gdLst>
                <a:gd name="T0" fmla="*/ 97 w 79"/>
                <a:gd name="T1" fmla="*/ 239 h 51"/>
                <a:gd name="T2" fmla="*/ 281 w 79"/>
                <a:gd name="T3" fmla="*/ 205 h 51"/>
                <a:gd name="T4" fmla="*/ 337 w 79"/>
                <a:gd name="T5" fmla="*/ 195 h 51"/>
                <a:gd name="T6" fmla="*/ 342 w 79"/>
                <a:gd name="T7" fmla="*/ 195 h 51"/>
                <a:gd name="T8" fmla="*/ 342 w 79"/>
                <a:gd name="T9" fmla="*/ 190 h 51"/>
                <a:gd name="T10" fmla="*/ 342 w 79"/>
                <a:gd name="T11" fmla="*/ 186 h 51"/>
                <a:gd name="T12" fmla="*/ 347 w 79"/>
                <a:gd name="T13" fmla="*/ 181 h 51"/>
                <a:gd name="T14" fmla="*/ 357 w 79"/>
                <a:gd name="T15" fmla="*/ 181 h 51"/>
                <a:gd name="T16" fmla="*/ 362 w 79"/>
                <a:gd name="T17" fmla="*/ 181 h 51"/>
                <a:gd name="T18" fmla="*/ 377 w 79"/>
                <a:gd name="T19" fmla="*/ 171 h 51"/>
                <a:gd name="T20" fmla="*/ 377 w 79"/>
                <a:gd name="T21" fmla="*/ 161 h 51"/>
                <a:gd name="T22" fmla="*/ 393 w 79"/>
                <a:gd name="T23" fmla="*/ 151 h 51"/>
                <a:gd name="T24" fmla="*/ 403 w 79"/>
                <a:gd name="T25" fmla="*/ 146 h 51"/>
                <a:gd name="T26" fmla="*/ 403 w 79"/>
                <a:gd name="T27" fmla="*/ 142 h 51"/>
                <a:gd name="T28" fmla="*/ 393 w 79"/>
                <a:gd name="T29" fmla="*/ 137 h 51"/>
                <a:gd name="T30" fmla="*/ 388 w 79"/>
                <a:gd name="T31" fmla="*/ 132 h 51"/>
                <a:gd name="T32" fmla="*/ 383 w 79"/>
                <a:gd name="T33" fmla="*/ 132 h 51"/>
                <a:gd name="T34" fmla="*/ 383 w 79"/>
                <a:gd name="T35" fmla="*/ 127 h 51"/>
                <a:gd name="T36" fmla="*/ 372 w 79"/>
                <a:gd name="T37" fmla="*/ 127 h 51"/>
                <a:gd name="T38" fmla="*/ 372 w 79"/>
                <a:gd name="T39" fmla="*/ 117 h 51"/>
                <a:gd name="T40" fmla="*/ 362 w 79"/>
                <a:gd name="T41" fmla="*/ 117 h 51"/>
                <a:gd name="T42" fmla="*/ 362 w 79"/>
                <a:gd name="T43" fmla="*/ 112 h 51"/>
                <a:gd name="T44" fmla="*/ 362 w 79"/>
                <a:gd name="T45" fmla="*/ 98 h 51"/>
                <a:gd name="T46" fmla="*/ 367 w 79"/>
                <a:gd name="T47" fmla="*/ 98 h 51"/>
                <a:gd name="T48" fmla="*/ 362 w 79"/>
                <a:gd name="T49" fmla="*/ 88 h 51"/>
                <a:gd name="T50" fmla="*/ 357 w 79"/>
                <a:gd name="T51" fmla="*/ 83 h 51"/>
                <a:gd name="T52" fmla="*/ 357 w 79"/>
                <a:gd name="T53" fmla="*/ 83 h 51"/>
                <a:gd name="T54" fmla="*/ 362 w 79"/>
                <a:gd name="T55" fmla="*/ 78 h 51"/>
                <a:gd name="T56" fmla="*/ 367 w 79"/>
                <a:gd name="T57" fmla="*/ 73 h 51"/>
                <a:gd name="T58" fmla="*/ 372 w 79"/>
                <a:gd name="T59" fmla="*/ 59 h 51"/>
                <a:gd name="T60" fmla="*/ 372 w 79"/>
                <a:gd name="T61" fmla="*/ 54 h 51"/>
                <a:gd name="T62" fmla="*/ 377 w 79"/>
                <a:gd name="T63" fmla="*/ 49 h 51"/>
                <a:gd name="T64" fmla="*/ 377 w 79"/>
                <a:gd name="T65" fmla="*/ 44 h 51"/>
                <a:gd name="T66" fmla="*/ 372 w 79"/>
                <a:gd name="T67" fmla="*/ 44 h 51"/>
                <a:gd name="T68" fmla="*/ 357 w 79"/>
                <a:gd name="T69" fmla="*/ 39 h 51"/>
                <a:gd name="T70" fmla="*/ 357 w 79"/>
                <a:gd name="T71" fmla="*/ 39 h 51"/>
                <a:gd name="T72" fmla="*/ 352 w 79"/>
                <a:gd name="T73" fmla="*/ 34 h 51"/>
                <a:gd name="T74" fmla="*/ 352 w 79"/>
                <a:gd name="T75" fmla="*/ 29 h 51"/>
                <a:gd name="T76" fmla="*/ 342 w 79"/>
                <a:gd name="T77" fmla="*/ 15 h 51"/>
                <a:gd name="T78" fmla="*/ 337 w 79"/>
                <a:gd name="T79" fmla="*/ 15 h 51"/>
                <a:gd name="T80" fmla="*/ 337 w 79"/>
                <a:gd name="T81" fmla="*/ 10 h 51"/>
                <a:gd name="T82" fmla="*/ 332 w 79"/>
                <a:gd name="T83" fmla="*/ 10 h 51"/>
                <a:gd name="T84" fmla="*/ 332 w 79"/>
                <a:gd name="T85" fmla="*/ 10 h 51"/>
                <a:gd name="T86" fmla="*/ 332 w 79"/>
                <a:gd name="T87" fmla="*/ 5 h 51"/>
                <a:gd name="T88" fmla="*/ 326 w 79"/>
                <a:gd name="T89" fmla="*/ 0 h 51"/>
                <a:gd name="T90" fmla="*/ 46 w 79"/>
                <a:gd name="T91" fmla="*/ 54 h 51"/>
                <a:gd name="T92" fmla="*/ 41 w 79"/>
                <a:gd name="T93" fmla="*/ 34 h 51"/>
                <a:gd name="T94" fmla="*/ 26 w 79"/>
                <a:gd name="T95" fmla="*/ 49 h 51"/>
                <a:gd name="T96" fmla="*/ 26 w 79"/>
                <a:gd name="T97" fmla="*/ 49 h 51"/>
                <a:gd name="T98" fmla="*/ 20 w 79"/>
                <a:gd name="T99" fmla="*/ 44 h 51"/>
                <a:gd name="T100" fmla="*/ 20 w 79"/>
                <a:gd name="T101" fmla="*/ 44 h 51"/>
                <a:gd name="T102" fmla="*/ 15 w 79"/>
                <a:gd name="T103" fmla="*/ 54 h 51"/>
                <a:gd name="T104" fmla="*/ 5 w 79"/>
                <a:gd name="T105" fmla="*/ 63 h 51"/>
                <a:gd name="T106" fmla="*/ 0 w 79"/>
                <a:gd name="T107" fmla="*/ 68 h 51"/>
                <a:gd name="T108" fmla="*/ 20 w 79"/>
                <a:gd name="T109" fmla="*/ 176 h 51"/>
                <a:gd name="T110" fmla="*/ 31 w 79"/>
                <a:gd name="T111" fmla="*/ 249 h 51"/>
                <a:gd name="T112" fmla="*/ 97 w 79"/>
                <a:gd name="T113" fmla="*/ 239 h 51"/>
                <a:gd name="T114" fmla="*/ 97 w 79"/>
                <a:gd name="T115" fmla="*/ 239 h 5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9"/>
                <a:gd name="T175" fmla="*/ 0 h 51"/>
                <a:gd name="T176" fmla="*/ 79 w 79"/>
                <a:gd name="T177" fmla="*/ 51 h 5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9" h="51">
                  <a:moveTo>
                    <a:pt x="19" y="49"/>
                  </a:moveTo>
                  <a:lnTo>
                    <a:pt x="55" y="42"/>
                  </a:lnTo>
                  <a:lnTo>
                    <a:pt x="66" y="40"/>
                  </a:lnTo>
                  <a:lnTo>
                    <a:pt x="67" y="40"/>
                  </a:lnTo>
                  <a:lnTo>
                    <a:pt x="67" y="39"/>
                  </a:lnTo>
                  <a:lnTo>
                    <a:pt x="67" y="38"/>
                  </a:lnTo>
                  <a:lnTo>
                    <a:pt x="68" y="37"/>
                  </a:lnTo>
                  <a:lnTo>
                    <a:pt x="70" y="37"/>
                  </a:lnTo>
                  <a:lnTo>
                    <a:pt x="71" y="37"/>
                  </a:lnTo>
                  <a:lnTo>
                    <a:pt x="74" y="35"/>
                  </a:lnTo>
                  <a:lnTo>
                    <a:pt x="74" y="33"/>
                  </a:lnTo>
                  <a:lnTo>
                    <a:pt x="77" y="31"/>
                  </a:lnTo>
                  <a:lnTo>
                    <a:pt x="79" y="30"/>
                  </a:lnTo>
                  <a:lnTo>
                    <a:pt x="79" y="29"/>
                  </a:lnTo>
                  <a:lnTo>
                    <a:pt x="77" y="28"/>
                  </a:lnTo>
                  <a:lnTo>
                    <a:pt x="76" y="27"/>
                  </a:lnTo>
                  <a:lnTo>
                    <a:pt x="75" y="27"/>
                  </a:lnTo>
                  <a:lnTo>
                    <a:pt x="75" y="26"/>
                  </a:lnTo>
                  <a:lnTo>
                    <a:pt x="73" y="26"/>
                  </a:lnTo>
                  <a:lnTo>
                    <a:pt x="73" y="24"/>
                  </a:lnTo>
                  <a:lnTo>
                    <a:pt x="71" y="24"/>
                  </a:lnTo>
                  <a:lnTo>
                    <a:pt x="71" y="23"/>
                  </a:lnTo>
                  <a:lnTo>
                    <a:pt x="71" y="20"/>
                  </a:lnTo>
                  <a:lnTo>
                    <a:pt x="72" y="20"/>
                  </a:lnTo>
                  <a:lnTo>
                    <a:pt x="71" y="18"/>
                  </a:lnTo>
                  <a:lnTo>
                    <a:pt x="70" y="17"/>
                  </a:lnTo>
                  <a:lnTo>
                    <a:pt x="71" y="16"/>
                  </a:lnTo>
                  <a:lnTo>
                    <a:pt x="72" y="15"/>
                  </a:lnTo>
                  <a:lnTo>
                    <a:pt x="73" y="12"/>
                  </a:lnTo>
                  <a:lnTo>
                    <a:pt x="73" y="11"/>
                  </a:lnTo>
                  <a:lnTo>
                    <a:pt x="74" y="10"/>
                  </a:lnTo>
                  <a:lnTo>
                    <a:pt x="74" y="9"/>
                  </a:lnTo>
                  <a:lnTo>
                    <a:pt x="73" y="9"/>
                  </a:lnTo>
                  <a:lnTo>
                    <a:pt x="70" y="8"/>
                  </a:lnTo>
                  <a:lnTo>
                    <a:pt x="69" y="7"/>
                  </a:lnTo>
                  <a:lnTo>
                    <a:pt x="69" y="6"/>
                  </a:lnTo>
                  <a:lnTo>
                    <a:pt x="67" y="3"/>
                  </a:lnTo>
                  <a:lnTo>
                    <a:pt x="66" y="3"/>
                  </a:lnTo>
                  <a:lnTo>
                    <a:pt x="66" y="2"/>
                  </a:lnTo>
                  <a:lnTo>
                    <a:pt x="65" y="2"/>
                  </a:lnTo>
                  <a:lnTo>
                    <a:pt x="65" y="1"/>
                  </a:lnTo>
                  <a:lnTo>
                    <a:pt x="64" y="0"/>
                  </a:lnTo>
                  <a:lnTo>
                    <a:pt x="9" y="11"/>
                  </a:lnTo>
                  <a:lnTo>
                    <a:pt x="8" y="7"/>
                  </a:lnTo>
                  <a:lnTo>
                    <a:pt x="5" y="10"/>
                  </a:lnTo>
                  <a:lnTo>
                    <a:pt x="4" y="9"/>
                  </a:lnTo>
                  <a:lnTo>
                    <a:pt x="3" y="11"/>
                  </a:lnTo>
                  <a:lnTo>
                    <a:pt x="1" y="13"/>
                  </a:lnTo>
                  <a:lnTo>
                    <a:pt x="0" y="14"/>
                  </a:lnTo>
                  <a:lnTo>
                    <a:pt x="4" y="36"/>
                  </a:lnTo>
                  <a:lnTo>
                    <a:pt x="6" y="51"/>
                  </a:lnTo>
                  <a:lnTo>
                    <a:pt x="19" y="49"/>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16" name="Freeform 189"/>
            <p:cNvSpPr>
              <a:spLocks/>
            </p:cNvSpPr>
            <p:nvPr/>
          </p:nvSpPr>
          <p:spPr bwMode="auto">
            <a:xfrm>
              <a:off x="4198" y="1970"/>
              <a:ext cx="523" cy="287"/>
            </a:xfrm>
            <a:custGeom>
              <a:avLst/>
              <a:gdLst>
                <a:gd name="T0" fmla="*/ 159 w 102"/>
                <a:gd name="T1" fmla="*/ 268 h 59"/>
                <a:gd name="T2" fmla="*/ 133 w 102"/>
                <a:gd name="T3" fmla="*/ 272 h 59"/>
                <a:gd name="T4" fmla="*/ 113 w 102"/>
                <a:gd name="T5" fmla="*/ 272 h 59"/>
                <a:gd name="T6" fmla="*/ 26 w 102"/>
                <a:gd name="T7" fmla="*/ 272 h 59"/>
                <a:gd name="T8" fmla="*/ 46 w 102"/>
                <a:gd name="T9" fmla="*/ 253 h 59"/>
                <a:gd name="T10" fmla="*/ 51 w 102"/>
                <a:gd name="T11" fmla="*/ 238 h 59"/>
                <a:gd name="T12" fmla="*/ 97 w 102"/>
                <a:gd name="T13" fmla="*/ 195 h 59"/>
                <a:gd name="T14" fmla="*/ 108 w 102"/>
                <a:gd name="T15" fmla="*/ 214 h 59"/>
                <a:gd name="T16" fmla="*/ 138 w 102"/>
                <a:gd name="T17" fmla="*/ 214 h 59"/>
                <a:gd name="T18" fmla="*/ 149 w 102"/>
                <a:gd name="T19" fmla="*/ 209 h 59"/>
                <a:gd name="T20" fmla="*/ 174 w 102"/>
                <a:gd name="T21" fmla="*/ 204 h 59"/>
                <a:gd name="T22" fmla="*/ 185 w 102"/>
                <a:gd name="T23" fmla="*/ 199 h 59"/>
                <a:gd name="T24" fmla="*/ 215 w 102"/>
                <a:gd name="T25" fmla="*/ 175 h 59"/>
                <a:gd name="T26" fmla="*/ 226 w 102"/>
                <a:gd name="T27" fmla="*/ 136 h 59"/>
                <a:gd name="T28" fmla="*/ 251 w 102"/>
                <a:gd name="T29" fmla="*/ 88 h 59"/>
                <a:gd name="T30" fmla="*/ 267 w 102"/>
                <a:gd name="T31" fmla="*/ 92 h 59"/>
                <a:gd name="T32" fmla="*/ 282 w 102"/>
                <a:gd name="T33" fmla="*/ 58 h 59"/>
                <a:gd name="T34" fmla="*/ 303 w 102"/>
                <a:gd name="T35" fmla="*/ 49 h 59"/>
                <a:gd name="T36" fmla="*/ 313 w 102"/>
                <a:gd name="T37" fmla="*/ 24 h 59"/>
                <a:gd name="T38" fmla="*/ 313 w 102"/>
                <a:gd name="T39" fmla="*/ 5 h 59"/>
                <a:gd name="T40" fmla="*/ 349 w 102"/>
                <a:gd name="T41" fmla="*/ 19 h 59"/>
                <a:gd name="T42" fmla="*/ 359 w 102"/>
                <a:gd name="T43" fmla="*/ 5 h 59"/>
                <a:gd name="T44" fmla="*/ 374 w 102"/>
                <a:gd name="T45" fmla="*/ 10 h 59"/>
                <a:gd name="T46" fmla="*/ 390 w 102"/>
                <a:gd name="T47" fmla="*/ 19 h 59"/>
                <a:gd name="T48" fmla="*/ 410 w 102"/>
                <a:gd name="T49" fmla="*/ 39 h 59"/>
                <a:gd name="T50" fmla="*/ 395 w 102"/>
                <a:gd name="T51" fmla="*/ 68 h 59"/>
                <a:gd name="T52" fmla="*/ 415 w 102"/>
                <a:gd name="T53" fmla="*/ 73 h 59"/>
                <a:gd name="T54" fmla="*/ 431 w 102"/>
                <a:gd name="T55" fmla="*/ 83 h 59"/>
                <a:gd name="T56" fmla="*/ 446 w 102"/>
                <a:gd name="T57" fmla="*/ 88 h 59"/>
                <a:gd name="T58" fmla="*/ 477 w 102"/>
                <a:gd name="T59" fmla="*/ 97 h 59"/>
                <a:gd name="T60" fmla="*/ 477 w 102"/>
                <a:gd name="T61" fmla="*/ 112 h 59"/>
                <a:gd name="T62" fmla="*/ 472 w 102"/>
                <a:gd name="T63" fmla="*/ 126 h 59"/>
                <a:gd name="T64" fmla="*/ 487 w 102"/>
                <a:gd name="T65" fmla="*/ 141 h 59"/>
                <a:gd name="T66" fmla="*/ 477 w 102"/>
                <a:gd name="T67" fmla="*/ 146 h 59"/>
                <a:gd name="T68" fmla="*/ 482 w 102"/>
                <a:gd name="T69" fmla="*/ 151 h 59"/>
                <a:gd name="T70" fmla="*/ 472 w 102"/>
                <a:gd name="T71" fmla="*/ 156 h 59"/>
                <a:gd name="T72" fmla="*/ 482 w 102"/>
                <a:gd name="T73" fmla="*/ 161 h 59"/>
                <a:gd name="T74" fmla="*/ 482 w 102"/>
                <a:gd name="T75" fmla="*/ 175 h 59"/>
                <a:gd name="T76" fmla="*/ 472 w 102"/>
                <a:gd name="T77" fmla="*/ 175 h 59"/>
                <a:gd name="T78" fmla="*/ 492 w 102"/>
                <a:gd name="T79" fmla="*/ 180 h 59"/>
                <a:gd name="T80" fmla="*/ 513 w 102"/>
                <a:gd name="T81" fmla="*/ 175 h 59"/>
                <a:gd name="T82" fmla="*/ 518 w 102"/>
                <a:gd name="T83" fmla="*/ 204 h 59"/>
                <a:gd name="T84" fmla="*/ 518 w 102"/>
                <a:gd name="T85" fmla="*/ 209 h 5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2"/>
                <a:gd name="T130" fmla="*/ 0 h 59"/>
                <a:gd name="T131" fmla="*/ 102 w 102"/>
                <a:gd name="T132" fmla="*/ 59 h 5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2" h="59">
                  <a:moveTo>
                    <a:pt x="101" y="43"/>
                  </a:moveTo>
                  <a:lnTo>
                    <a:pt x="67" y="50"/>
                  </a:lnTo>
                  <a:lnTo>
                    <a:pt x="31" y="55"/>
                  </a:lnTo>
                  <a:lnTo>
                    <a:pt x="29" y="56"/>
                  </a:lnTo>
                  <a:lnTo>
                    <a:pt x="26" y="56"/>
                  </a:lnTo>
                  <a:lnTo>
                    <a:pt x="26" y="55"/>
                  </a:lnTo>
                  <a:lnTo>
                    <a:pt x="22" y="56"/>
                  </a:lnTo>
                  <a:lnTo>
                    <a:pt x="0" y="59"/>
                  </a:lnTo>
                  <a:lnTo>
                    <a:pt x="0" y="58"/>
                  </a:lnTo>
                  <a:lnTo>
                    <a:pt x="5" y="56"/>
                  </a:lnTo>
                  <a:lnTo>
                    <a:pt x="6" y="55"/>
                  </a:lnTo>
                  <a:lnTo>
                    <a:pt x="9" y="53"/>
                  </a:lnTo>
                  <a:lnTo>
                    <a:pt x="9" y="52"/>
                  </a:lnTo>
                  <a:lnTo>
                    <a:pt x="9" y="51"/>
                  </a:lnTo>
                  <a:lnTo>
                    <a:pt x="10" y="50"/>
                  </a:lnTo>
                  <a:lnTo>
                    <a:pt x="10" y="49"/>
                  </a:lnTo>
                  <a:lnTo>
                    <a:pt x="12" y="47"/>
                  </a:lnTo>
                  <a:lnTo>
                    <a:pt x="19" y="41"/>
                  </a:lnTo>
                  <a:lnTo>
                    <a:pt x="19" y="40"/>
                  </a:lnTo>
                  <a:lnTo>
                    <a:pt x="20" y="41"/>
                  </a:lnTo>
                  <a:lnTo>
                    <a:pt x="19" y="42"/>
                  </a:lnTo>
                  <a:lnTo>
                    <a:pt x="21" y="44"/>
                  </a:lnTo>
                  <a:lnTo>
                    <a:pt x="24" y="45"/>
                  </a:lnTo>
                  <a:lnTo>
                    <a:pt x="26" y="45"/>
                  </a:lnTo>
                  <a:lnTo>
                    <a:pt x="27" y="44"/>
                  </a:lnTo>
                  <a:lnTo>
                    <a:pt x="27" y="43"/>
                  </a:lnTo>
                  <a:lnTo>
                    <a:pt x="28" y="42"/>
                  </a:lnTo>
                  <a:lnTo>
                    <a:pt x="29" y="43"/>
                  </a:lnTo>
                  <a:lnTo>
                    <a:pt x="30" y="44"/>
                  </a:lnTo>
                  <a:lnTo>
                    <a:pt x="31" y="43"/>
                  </a:lnTo>
                  <a:lnTo>
                    <a:pt x="34" y="42"/>
                  </a:lnTo>
                  <a:lnTo>
                    <a:pt x="35" y="40"/>
                  </a:lnTo>
                  <a:lnTo>
                    <a:pt x="36" y="41"/>
                  </a:lnTo>
                  <a:lnTo>
                    <a:pt x="39" y="38"/>
                  </a:lnTo>
                  <a:lnTo>
                    <a:pt x="40" y="39"/>
                  </a:lnTo>
                  <a:lnTo>
                    <a:pt x="42" y="36"/>
                  </a:lnTo>
                  <a:lnTo>
                    <a:pt x="41" y="35"/>
                  </a:lnTo>
                  <a:lnTo>
                    <a:pt x="42" y="33"/>
                  </a:lnTo>
                  <a:lnTo>
                    <a:pt x="44" y="28"/>
                  </a:lnTo>
                  <a:lnTo>
                    <a:pt x="47" y="17"/>
                  </a:lnTo>
                  <a:lnTo>
                    <a:pt x="49" y="18"/>
                  </a:lnTo>
                  <a:lnTo>
                    <a:pt x="49" y="19"/>
                  </a:lnTo>
                  <a:lnTo>
                    <a:pt x="50" y="20"/>
                  </a:lnTo>
                  <a:lnTo>
                    <a:pt x="52" y="19"/>
                  </a:lnTo>
                  <a:lnTo>
                    <a:pt x="53" y="17"/>
                  </a:lnTo>
                  <a:lnTo>
                    <a:pt x="54" y="13"/>
                  </a:lnTo>
                  <a:lnTo>
                    <a:pt x="55" y="12"/>
                  </a:lnTo>
                  <a:lnTo>
                    <a:pt x="57" y="12"/>
                  </a:lnTo>
                  <a:lnTo>
                    <a:pt x="58" y="10"/>
                  </a:lnTo>
                  <a:lnTo>
                    <a:pt x="59" y="10"/>
                  </a:lnTo>
                  <a:lnTo>
                    <a:pt x="60" y="8"/>
                  </a:lnTo>
                  <a:lnTo>
                    <a:pt x="60" y="6"/>
                  </a:lnTo>
                  <a:lnTo>
                    <a:pt x="61" y="5"/>
                  </a:lnTo>
                  <a:lnTo>
                    <a:pt x="61" y="4"/>
                  </a:lnTo>
                  <a:lnTo>
                    <a:pt x="61" y="1"/>
                  </a:lnTo>
                  <a:lnTo>
                    <a:pt x="61" y="0"/>
                  </a:lnTo>
                  <a:lnTo>
                    <a:pt x="62" y="0"/>
                  </a:lnTo>
                  <a:lnTo>
                    <a:pt x="68" y="4"/>
                  </a:lnTo>
                  <a:lnTo>
                    <a:pt x="69" y="4"/>
                  </a:lnTo>
                  <a:lnTo>
                    <a:pt x="70" y="1"/>
                  </a:lnTo>
                  <a:lnTo>
                    <a:pt x="71" y="1"/>
                  </a:lnTo>
                  <a:lnTo>
                    <a:pt x="72" y="1"/>
                  </a:lnTo>
                  <a:lnTo>
                    <a:pt x="73" y="2"/>
                  </a:lnTo>
                  <a:lnTo>
                    <a:pt x="72" y="3"/>
                  </a:lnTo>
                  <a:lnTo>
                    <a:pt x="74" y="4"/>
                  </a:lnTo>
                  <a:lnTo>
                    <a:pt x="76" y="4"/>
                  </a:lnTo>
                  <a:lnTo>
                    <a:pt x="78" y="6"/>
                  </a:lnTo>
                  <a:lnTo>
                    <a:pt x="79" y="6"/>
                  </a:lnTo>
                  <a:lnTo>
                    <a:pt x="80" y="8"/>
                  </a:lnTo>
                  <a:lnTo>
                    <a:pt x="78" y="12"/>
                  </a:lnTo>
                  <a:lnTo>
                    <a:pt x="77" y="14"/>
                  </a:lnTo>
                  <a:lnTo>
                    <a:pt x="78" y="16"/>
                  </a:lnTo>
                  <a:lnTo>
                    <a:pt x="80" y="16"/>
                  </a:lnTo>
                  <a:lnTo>
                    <a:pt x="81" y="15"/>
                  </a:lnTo>
                  <a:lnTo>
                    <a:pt x="83" y="17"/>
                  </a:lnTo>
                  <a:lnTo>
                    <a:pt x="84" y="17"/>
                  </a:lnTo>
                  <a:lnTo>
                    <a:pt x="85" y="18"/>
                  </a:lnTo>
                  <a:lnTo>
                    <a:pt x="86" y="18"/>
                  </a:lnTo>
                  <a:lnTo>
                    <a:pt x="87" y="18"/>
                  </a:lnTo>
                  <a:lnTo>
                    <a:pt x="90" y="20"/>
                  </a:lnTo>
                  <a:lnTo>
                    <a:pt x="93" y="20"/>
                  </a:lnTo>
                  <a:lnTo>
                    <a:pt x="94" y="22"/>
                  </a:lnTo>
                  <a:lnTo>
                    <a:pt x="93" y="22"/>
                  </a:lnTo>
                  <a:lnTo>
                    <a:pt x="93" y="23"/>
                  </a:lnTo>
                  <a:lnTo>
                    <a:pt x="93" y="25"/>
                  </a:lnTo>
                  <a:lnTo>
                    <a:pt x="92" y="26"/>
                  </a:lnTo>
                  <a:lnTo>
                    <a:pt x="94" y="27"/>
                  </a:lnTo>
                  <a:lnTo>
                    <a:pt x="95" y="29"/>
                  </a:lnTo>
                  <a:lnTo>
                    <a:pt x="95" y="30"/>
                  </a:lnTo>
                  <a:lnTo>
                    <a:pt x="93" y="30"/>
                  </a:lnTo>
                  <a:lnTo>
                    <a:pt x="93" y="31"/>
                  </a:lnTo>
                  <a:lnTo>
                    <a:pt x="94" y="31"/>
                  </a:lnTo>
                  <a:lnTo>
                    <a:pt x="94" y="32"/>
                  </a:lnTo>
                  <a:lnTo>
                    <a:pt x="93" y="32"/>
                  </a:lnTo>
                  <a:lnTo>
                    <a:pt x="92" y="32"/>
                  </a:lnTo>
                  <a:lnTo>
                    <a:pt x="93" y="33"/>
                  </a:lnTo>
                  <a:lnTo>
                    <a:pt x="94" y="33"/>
                  </a:lnTo>
                  <a:lnTo>
                    <a:pt x="96" y="34"/>
                  </a:lnTo>
                  <a:lnTo>
                    <a:pt x="94" y="36"/>
                  </a:lnTo>
                  <a:lnTo>
                    <a:pt x="92" y="35"/>
                  </a:lnTo>
                  <a:lnTo>
                    <a:pt x="92" y="36"/>
                  </a:lnTo>
                  <a:lnTo>
                    <a:pt x="93" y="37"/>
                  </a:lnTo>
                  <a:lnTo>
                    <a:pt x="94" y="38"/>
                  </a:lnTo>
                  <a:lnTo>
                    <a:pt x="96" y="37"/>
                  </a:lnTo>
                  <a:lnTo>
                    <a:pt x="97" y="36"/>
                  </a:lnTo>
                  <a:lnTo>
                    <a:pt x="99" y="36"/>
                  </a:lnTo>
                  <a:lnTo>
                    <a:pt x="100" y="36"/>
                  </a:lnTo>
                  <a:lnTo>
                    <a:pt x="101" y="37"/>
                  </a:lnTo>
                  <a:lnTo>
                    <a:pt x="102" y="41"/>
                  </a:lnTo>
                  <a:lnTo>
                    <a:pt x="101" y="42"/>
                  </a:lnTo>
                  <a:lnTo>
                    <a:pt x="101" y="43"/>
                  </a:lnTo>
                  <a:close/>
                </a:path>
              </a:pathLst>
            </a:custGeom>
            <a:solidFill>
              <a:srgbClr val="FFC66D"/>
            </a:solidFill>
            <a:ln w="12700" cmpd="sng">
              <a:solidFill>
                <a:schemeClr val="tx1"/>
              </a:solidFill>
              <a:prstDash val="solid"/>
              <a:round/>
              <a:headEnd/>
              <a:tailEnd/>
            </a:ln>
          </p:spPr>
          <p:txBody>
            <a:bodyPr/>
            <a:lstStyle/>
            <a:p>
              <a:endParaRPr lang="en-US"/>
            </a:p>
          </p:txBody>
        </p:sp>
        <p:grpSp>
          <p:nvGrpSpPr>
            <p:cNvPr id="20517" name="Group 190"/>
            <p:cNvGrpSpPr>
              <a:grpSpLocks/>
            </p:cNvGrpSpPr>
            <p:nvPr/>
          </p:nvGrpSpPr>
          <p:grpSpPr bwMode="auto">
            <a:xfrm>
              <a:off x="728" y="1384"/>
              <a:ext cx="4024" cy="1940"/>
              <a:chOff x="728" y="1384"/>
              <a:chExt cx="4024" cy="1940"/>
            </a:xfrm>
          </p:grpSpPr>
          <p:sp>
            <p:nvSpPr>
              <p:cNvPr id="20535" name="Freeform 191"/>
              <p:cNvSpPr>
                <a:spLocks/>
              </p:cNvSpPr>
              <p:nvPr/>
            </p:nvSpPr>
            <p:spPr bwMode="auto">
              <a:xfrm>
                <a:off x="2808" y="1760"/>
                <a:ext cx="571" cy="268"/>
              </a:xfrm>
              <a:custGeom>
                <a:avLst/>
                <a:gdLst>
                  <a:gd name="T0" fmla="*/ 0 w 111"/>
                  <a:gd name="T1" fmla="*/ 166 h 55"/>
                  <a:gd name="T2" fmla="*/ 15 w 111"/>
                  <a:gd name="T3" fmla="*/ 0 h 55"/>
                  <a:gd name="T4" fmla="*/ 370 w 111"/>
                  <a:gd name="T5" fmla="*/ 15 h 55"/>
                  <a:gd name="T6" fmla="*/ 381 w 111"/>
                  <a:gd name="T7" fmla="*/ 29 h 55"/>
                  <a:gd name="T8" fmla="*/ 391 w 111"/>
                  <a:gd name="T9" fmla="*/ 29 h 55"/>
                  <a:gd name="T10" fmla="*/ 401 w 111"/>
                  <a:gd name="T11" fmla="*/ 24 h 55"/>
                  <a:gd name="T12" fmla="*/ 406 w 111"/>
                  <a:gd name="T13" fmla="*/ 29 h 55"/>
                  <a:gd name="T14" fmla="*/ 412 w 111"/>
                  <a:gd name="T15" fmla="*/ 44 h 55"/>
                  <a:gd name="T16" fmla="*/ 422 w 111"/>
                  <a:gd name="T17" fmla="*/ 44 h 55"/>
                  <a:gd name="T18" fmla="*/ 427 w 111"/>
                  <a:gd name="T19" fmla="*/ 44 h 55"/>
                  <a:gd name="T20" fmla="*/ 437 w 111"/>
                  <a:gd name="T21" fmla="*/ 34 h 55"/>
                  <a:gd name="T22" fmla="*/ 448 w 111"/>
                  <a:gd name="T23" fmla="*/ 34 h 55"/>
                  <a:gd name="T24" fmla="*/ 458 w 111"/>
                  <a:gd name="T25" fmla="*/ 39 h 55"/>
                  <a:gd name="T26" fmla="*/ 484 w 111"/>
                  <a:gd name="T27" fmla="*/ 54 h 55"/>
                  <a:gd name="T28" fmla="*/ 499 w 111"/>
                  <a:gd name="T29" fmla="*/ 63 h 55"/>
                  <a:gd name="T30" fmla="*/ 499 w 111"/>
                  <a:gd name="T31" fmla="*/ 73 h 55"/>
                  <a:gd name="T32" fmla="*/ 509 w 111"/>
                  <a:gd name="T33" fmla="*/ 78 h 55"/>
                  <a:gd name="T34" fmla="*/ 509 w 111"/>
                  <a:gd name="T35" fmla="*/ 83 h 55"/>
                  <a:gd name="T36" fmla="*/ 504 w 111"/>
                  <a:gd name="T37" fmla="*/ 93 h 55"/>
                  <a:gd name="T38" fmla="*/ 509 w 111"/>
                  <a:gd name="T39" fmla="*/ 102 h 55"/>
                  <a:gd name="T40" fmla="*/ 514 w 111"/>
                  <a:gd name="T41" fmla="*/ 117 h 55"/>
                  <a:gd name="T42" fmla="*/ 520 w 111"/>
                  <a:gd name="T43" fmla="*/ 122 h 55"/>
                  <a:gd name="T44" fmla="*/ 520 w 111"/>
                  <a:gd name="T45" fmla="*/ 127 h 55"/>
                  <a:gd name="T46" fmla="*/ 520 w 111"/>
                  <a:gd name="T47" fmla="*/ 136 h 55"/>
                  <a:gd name="T48" fmla="*/ 530 w 111"/>
                  <a:gd name="T49" fmla="*/ 141 h 55"/>
                  <a:gd name="T50" fmla="*/ 535 w 111"/>
                  <a:gd name="T51" fmla="*/ 146 h 55"/>
                  <a:gd name="T52" fmla="*/ 530 w 111"/>
                  <a:gd name="T53" fmla="*/ 156 h 55"/>
                  <a:gd name="T54" fmla="*/ 530 w 111"/>
                  <a:gd name="T55" fmla="*/ 166 h 55"/>
                  <a:gd name="T56" fmla="*/ 540 w 111"/>
                  <a:gd name="T57" fmla="*/ 171 h 55"/>
                  <a:gd name="T58" fmla="*/ 540 w 111"/>
                  <a:gd name="T59" fmla="*/ 180 h 55"/>
                  <a:gd name="T60" fmla="*/ 535 w 111"/>
                  <a:gd name="T61" fmla="*/ 185 h 55"/>
                  <a:gd name="T62" fmla="*/ 540 w 111"/>
                  <a:gd name="T63" fmla="*/ 190 h 55"/>
                  <a:gd name="T64" fmla="*/ 545 w 111"/>
                  <a:gd name="T65" fmla="*/ 200 h 55"/>
                  <a:gd name="T66" fmla="*/ 540 w 111"/>
                  <a:gd name="T67" fmla="*/ 205 h 55"/>
                  <a:gd name="T68" fmla="*/ 545 w 111"/>
                  <a:gd name="T69" fmla="*/ 214 h 55"/>
                  <a:gd name="T70" fmla="*/ 545 w 111"/>
                  <a:gd name="T71" fmla="*/ 219 h 55"/>
                  <a:gd name="T72" fmla="*/ 550 w 111"/>
                  <a:gd name="T73" fmla="*/ 224 h 55"/>
                  <a:gd name="T74" fmla="*/ 556 w 111"/>
                  <a:gd name="T75" fmla="*/ 234 h 55"/>
                  <a:gd name="T76" fmla="*/ 561 w 111"/>
                  <a:gd name="T77" fmla="*/ 244 h 55"/>
                  <a:gd name="T78" fmla="*/ 571 w 111"/>
                  <a:gd name="T79" fmla="*/ 253 h 55"/>
                  <a:gd name="T80" fmla="*/ 571 w 111"/>
                  <a:gd name="T81" fmla="*/ 258 h 55"/>
                  <a:gd name="T82" fmla="*/ 571 w 111"/>
                  <a:gd name="T83" fmla="*/ 263 h 55"/>
                  <a:gd name="T84" fmla="*/ 571 w 111"/>
                  <a:gd name="T85" fmla="*/ 268 h 55"/>
                  <a:gd name="T86" fmla="*/ 129 w 111"/>
                  <a:gd name="T87" fmla="*/ 258 h 55"/>
                  <a:gd name="T88" fmla="*/ 134 w 111"/>
                  <a:gd name="T89" fmla="*/ 175 h 55"/>
                  <a:gd name="T90" fmla="*/ 0 w 111"/>
                  <a:gd name="T91" fmla="*/ 166 h 55"/>
                  <a:gd name="T92" fmla="*/ 0 w 111"/>
                  <a:gd name="T93" fmla="*/ 166 h 5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1"/>
                  <a:gd name="T142" fmla="*/ 0 h 55"/>
                  <a:gd name="T143" fmla="*/ 111 w 111"/>
                  <a:gd name="T144" fmla="*/ 55 h 5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1" h="55">
                    <a:moveTo>
                      <a:pt x="0" y="34"/>
                    </a:moveTo>
                    <a:lnTo>
                      <a:pt x="3" y="0"/>
                    </a:lnTo>
                    <a:lnTo>
                      <a:pt x="72" y="3"/>
                    </a:lnTo>
                    <a:lnTo>
                      <a:pt x="74" y="6"/>
                    </a:lnTo>
                    <a:lnTo>
                      <a:pt x="76" y="6"/>
                    </a:lnTo>
                    <a:lnTo>
                      <a:pt x="78" y="5"/>
                    </a:lnTo>
                    <a:lnTo>
                      <a:pt x="79" y="6"/>
                    </a:lnTo>
                    <a:lnTo>
                      <a:pt x="80" y="9"/>
                    </a:lnTo>
                    <a:lnTo>
                      <a:pt x="82" y="9"/>
                    </a:lnTo>
                    <a:lnTo>
                      <a:pt x="83" y="9"/>
                    </a:lnTo>
                    <a:lnTo>
                      <a:pt x="85" y="7"/>
                    </a:lnTo>
                    <a:lnTo>
                      <a:pt x="87" y="7"/>
                    </a:lnTo>
                    <a:lnTo>
                      <a:pt x="89" y="8"/>
                    </a:lnTo>
                    <a:lnTo>
                      <a:pt x="94" y="11"/>
                    </a:lnTo>
                    <a:lnTo>
                      <a:pt x="97" y="13"/>
                    </a:lnTo>
                    <a:lnTo>
                      <a:pt x="97" y="15"/>
                    </a:lnTo>
                    <a:lnTo>
                      <a:pt x="99" y="16"/>
                    </a:lnTo>
                    <a:lnTo>
                      <a:pt x="99" y="17"/>
                    </a:lnTo>
                    <a:lnTo>
                      <a:pt x="98" y="19"/>
                    </a:lnTo>
                    <a:lnTo>
                      <a:pt x="99" y="21"/>
                    </a:lnTo>
                    <a:lnTo>
                      <a:pt x="100" y="24"/>
                    </a:lnTo>
                    <a:lnTo>
                      <a:pt x="101" y="25"/>
                    </a:lnTo>
                    <a:lnTo>
                      <a:pt x="101" y="26"/>
                    </a:lnTo>
                    <a:lnTo>
                      <a:pt x="101" y="28"/>
                    </a:lnTo>
                    <a:lnTo>
                      <a:pt x="103" y="29"/>
                    </a:lnTo>
                    <a:lnTo>
                      <a:pt x="104" y="30"/>
                    </a:lnTo>
                    <a:lnTo>
                      <a:pt x="103" y="32"/>
                    </a:lnTo>
                    <a:lnTo>
                      <a:pt x="103" y="34"/>
                    </a:lnTo>
                    <a:lnTo>
                      <a:pt x="105" y="35"/>
                    </a:lnTo>
                    <a:lnTo>
                      <a:pt x="105" y="37"/>
                    </a:lnTo>
                    <a:lnTo>
                      <a:pt x="104" y="38"/>
                    </a:lnTo>
                    <a:lnTo>
                      <a:pt x="105" y="39"/>
                    </a:lnTo>
                    <a:lnTo>
                      <a:pt x="106" y="41"/>
                    </a:lnTo>
                    <a:lnTo>
                      <a:pt x="105" y="42"/>
                    </a:lnTo>
                    <a:lnTo>
                      <a:pt x="106" y="44"/>
                    </a:lnTo>
                    <a:lnTo>
                      <a:pt x="106" y="45"/>
                    </a:lnTo>
                    <a:lnTo>
                      <a:pt x="107" y="46"/>
                    </a:lnTo>
                    <a:lnTo>
                      <a:pt x="108" y="48"/>
                    </a:lnTo>
                    <a:lnTo>
                      <a:pt x="109" y="50"/>
                    </a:lnTo>
                    <a:lnTo>
                      <a:pt x="111" y="52"/>
                    </a:lnTo>
                    <a:lnTo>
                      <a:pt x="111" y="53"/>
                    </a:lnTo>
                    <a:lnTo>
                      <a:pt x="111" y="54"/>
                    </a:lnTo>
                    <a:lnTo>
                      <a:pt x="111" y="55"/>
                    </a:lnTo>
                    <a:lnTo>
                      <a:pt x="25" y="53"/>
                    </a:lnTo>
                    <a:lnTo>
                      <a:pt x="26" y="36"/>
                    </a:lnTo>
                    <a:lnTo>
                      <a:pt x="0" y="34"/>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36" name="Freeform 192"/>
              <p:cNvSpPr>
                <a:spLocks/>
              </p:cNvSpPr>
              <p:nvPr/>
            </p:nvSpPr>
            <p:spPr bwMode="auto">
              <a:xfrm>
                <a:off x="2849" y="2262"/>
                <a:ext cx="595" cy="293"/>
              </a:xfrm>
              <a:custGeom>
                <a:avLst/>
                <a:gdLst>
                  <a:gd name="T0" fmla="*/ 72 w 116"/>
                  <a:gd name="T1" fmla="*/ 5 h 60"/>
                  <a:gd name="T2" fmla="*/ 0 w 116"/>
                  <a:gd name="T3" fmla="*/ 44 h 60"/>
                  <a:gd name="T4" fmla="*/ 205 w 116"/>
                  <a:gd name="T5" fmla="*/ 215 h 60"/>
                  <a:gd name="T6" fmla="*/ 215 w 116"/>
                  <a:gd name="T7" fmla="*/ 220 h 60"/>
                  <a:gd name="T8" fmla="*/ 231 w 116"/>
                  <a:gd name="T9" fmla="*/ 234 h 60"/>
                  <a:gd name="T10" fmla="*/ 246 w 116"/>
                  <a:gd name="T11" fmla="*/ 230 h 60"/>
                  <a:gd name="T12" fmla="*/ 256 w 116"/>
                  <a:gd name="T13" fmla="*/ 234 h 60"/>
                  <a:gd name="T14" fmla="*/ 262 w 116"/>
                  <a:gd name="T15" fmla="*/ 244 h 60"/>
                  <a:gd name="T16" fmla="*/ 282 w 116"/>
                  <a:gd name="T17" fmla="*/ 249 h 60"/>
                  <a:gd name="T18" fmla="*/ 292 w 116"/>
                  <a:gd name="T19" fmla="*/ 254 h 60"/>
                  <a:gd name="T20" fmla="*/ 303 w 116"/>
                  <a:gd name="T21" fmla="*/ 249 h 60"/>
                  <a:gd name="T22" fmla="*/ 313 w 116"/>
                  <a:gd name="T23" fmla="*/ 259 h 60"/>
                  <a:gd name="T24" fmla="*/ 333 w 116"/>
                  <a:gd name="T25" fmla="*/ 259 h 60"/>
                  <a:gd name="T26" fmla="*/ 344 w 116"/>
                  <a:gd name="T27" fmla="*/ 269 h 60"/>
                  <a:gd name="T28" fmla="*/ 349 w 116"/>
                  <a:gd name="T29" fmla="*/ 278 h 60"/>
                  <a:gd name="T30" fmla="*/ 364 w 116"/>
                  <a:gd name="T31" fmla="*/ 273 h 60"/>
                  <a:gd name="T32" fmla="*/ 385 w 116"/>
                  <a:gd name="T33" fmla="*/ 283 h 60"/>
                  <a:gd name="T34" fmla="*/ 395 w 116"/>
                  <a:gd name="T35" fmla="*/ 278 h 60"/>
                  <a:gd name="T36" fmla="*/ 405 w 116"/>
                  <a:gd name="T37" fmla="*/ 278 h 60"/>
                  <a:gd name="T38" fmla="*/ 405 w 116"/>
                  <a:gd name="T39" fmla="*/ 293 h 60"/>
                  <a:gd name="T40" fmla="*/ 410 w 116"/>
                  <a:gd name="T41" fmla="*/ 283 h 60"/>
                  <a:gd name="T42" fmla="*/ 421 w 116"/>
                  <a:gd name="T43" fmla="*/ 273 h 60"/>
                  <a:gd name="T44" fmla="*/ 426 w 116"/>
                  <a:gd name="T45" fmla="*/ 278 h 60"/>
                  <a:gd name="T46" fmla="*/ 436 w 116"/>
                  <a:gd name="T47" fmla="*/ 283 h 60"/>
                  <a:gd name="T48" fmla="*/ 446 w 116"/>
                  <a:gd name="T49" fmla="*/ 278 h 60"/>
                  <a:gd name="T50" fmla="*/ 446 w 116"/>
                  <a:gd name="T51" fmla="*/ 283 h 60"/>
                  <a:gd name="T52" fmla="*/ 462 w 116"/>
                  <a:gd name="T53" fmla="*/ 293 h 60"/>
                  <a:gd name="T54" fmla="*/ 477 w 116"/>
                  <a:gd name="T55" fmla="*/ 283 h 60"/>
                  <a:gd name="T56" fmla="*/ 508 w 116"/>
                  <a:gd name="T57" fmla="*/ 273 h 60"/>
                  <a:gd name="T58" fmla="*/ 518 w 116"/>
                  <a:gd name="T59" fmla="*/ 273 h 60"/>
                  <a:gd name="T60" fmla="*/ 544 w 116"/>
                  <a:gd name="T61" fmla="*/ 273 h 60"/>
                  <a:gd name="T62" fmla="*/ 580 w 116"/>
                  <a:gd name="T63" fmla="*/ 288 h 60"/>
                  <a:gd name="T64" fmla="*/ 590 w 116"/>
                  <a:gd name="T65" fmla="*/ 293 h 60"/>
                  <a:gd name="T66" fmla="*/ 595 w 116"/>
                  <a:gd name="T67" fmla="*/ 151 h 60"/>
                  <a:gd name="T68" fmla="*/ 585 w 116"/>
                  <a:gd name="T69" fmla="*/ 15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6"/>
                  <a:gd name="T106" fmla="*/ 0 h 60"/>
                  <a:gd name="T107" fmla="*/ 116 w 11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6" h="60">
                    <a:moveTo>
                      <a:pt x="114" y="3"/>
                    </a:moveTo>
                    <a:lnTo>
                      <a:pt x="14" y="1"/>
                    </a:lnTo>
                    <a:lnTo>
                      <a:pt x="1" y="0"/>
                    </a:lnTo>
                    <a:lnTo>
                      <a:pt x="0" y="9"/>
                    </a:lnTo>
                    <a:lnTo>
                      <a:pt x="41" y="11"/>
                    </a:lnTo>
                    <a:lnTo>
                      <a:pt x="40" y="44"/>
                    </a:lnTo>
                    <a:lnTo>
                      <a:pt x="41" y="44"/>
                    </a:lnTo>
                    <a:lnTo>
                      <a:pt x="42" y="45"/>
                    </a:lnTo>
                    <a:lnTo>
                      <a:pt x="44" y="47"/>
                    </a:lnTo>
                    <a:lnTo>
                      <a:pt x="45" y="48"/>
                    </a:lnTo>
                    <a:lnTo>
                      <a:pt x="47" y="48"/>
                    </a:lnTo>
                    <a:lnTo>
                      <a:pt x="48" y="47"/>
                    </a:lnTo>
                    <a:lnTo>
                      <a:pt x="50" y="48"/>
                    </a:lnTo>
                    <a:lnTo>
                      <a:pt x="50" y="49"/>
                    </a:lnTo>
                    <a:lnTo>
                      <a:pt x="51" y="50"/>
                    </a:lnTo>
                    <a:lnTo>
                      <a:pt x="51" y="51"/>
                    </a:lnTo>
                    <a:lnTo>
                      <a:pt x="55" y="51"/>
                    </a:lnTo>
                    <a:lnTo>
                      <a:pt x="57" y="52"/>
                    </a:lnTo>
                    <a:lnTo>
                      <a:pt x="58" y="52"/>
                    </a:lnTo>
                    <a:lnTo>
                      <a:pt x="59" y="51"/>
                    </a:lnTo>
                    <a:lnTo>
                      <a:pt x="59" y="53"/>
                    </a:lnTo>
                    <a:lnTo>
                      <a:pt x="61" y="53"/>
                    </a:lnTo>
                    <a:lnTo>
                      <a:pt x="62" y="52"/>
                    </a:lnTo>
                    <a:lnTo>
                      <a:pt x="65" y="53"/>
                    </a:lnTo>
                    <a:lnTo>
                      <a:pt x="66" y="53"/>
                    </a:lnTo>
                    <a:lnTo>
                      <a:pt x="67" y="55"/>
                    </a:lnTo>
                    <a:lnTo>
                      <a:pt x="68" y="55"/>
                    </a:lnTo>
                    <a:lnTo>
                      <a:pt x="68" y="57"/>
                    </a:lnTo>
                    <a:lnTo>
                      <a:pt x="70" y="57"/>
                    </a:lnTo>
                    <a:lnTo>
                      <a:pt x="71" y="56"/>
                    </a:lnTo>
                    <a:lnTo>
                      <a:pt x="72" y="55"/>
                    </a:lnTo>
                    <a:lnTo>
                      <a:pt x="75" y="58"/>
                    </a:lnTo>
                    <a:lnTo>
                      <a:pt x="76" y="58"/>
                    </a:lnTo>
                    <a:lnTo>
                      <a:pt x="77" y="57"/>
                    </a:lnTo>
                    <a:lnTo>
                      <a:pt x="78" y="57"/>
                    </a:lnTo>
                    <a:lnTo>
                      <a:pt x="79" y="57"/>
                    </a:lnTo>
                    <a:lnTo>
                      <a:pt x="78" y="59"/>
                    </a:lnTo>
                    <a:lnTo>
                      <a:pt x="79" y="60"/>
                    </a:lnTo>
                    <a:lnTo>
                      <a:pt x="80" y="59"/>
                    </a:lnTo>
                    <a:lnTo>
                      <a:pt x="80" y="58"/>
                    </a:lnTo>
                    <a:lnTo>
                      <a:pt x="81" y="57"/>
                    </a:lnTo>
                    <a:lnTo>
                      <a:pt x="82" y="56"/>
                    </a:lnTo>
                    <a:lnTo>
                      <a:pt x="83" y="57"/>
                    </a:lnTo>
                    <a:lnTo>
                      <a:pt x="84" y="58"/>
                    </a:lnTo>
                    <a:lnTo>
                      <a:pt x="85" y="58"/>
                    </a:lnTo>
                    <a:lnTo>
                      <a:pt x="85" y="57"/>
                    </a:lnTo>
                    <a:lnTo>
                      <a:pt x="87" y="57"/>
                    </a:lnTo>
                    <a:lnTo>
                      <a:pt x="87" y="58"/>
                    </a:lnTo>
                    <a:lnTo>
                      <a:pt x="88" y="58"/>
                    </a:lnTo>
                    <a:lnTo>
                      <a:pt x="90" y="60"/>
                    </a:lnTo>
                    <a:lnTo>
                      <a:pt x="92" y="58"/>
                    </a:lnTo>
                    <a:lnTo>
                      <a:pt x="93" y="58"/>
                    </a:lnTo>
                    <a:lnTo>
                      <a:pt x="96" y="57"/>
                    </a:lnTo>
                    <a:lnTo>
                      <a:pt x="99" y="56"/>
                    </a:lnTo>
                    <a:lnTo>
                      <a:pt x="100" y="56"/>
                    </a:lnTo>
                    <a:lnTo>
                      <a:pt x="101" y="56"/>
                    </a:lnTo>
                    <a:lnTo>
                      <a:pt x="104" y="57"/>
                    </a:lnTo>
                    <a:lnTo>
                      <a:pt x="106" y="56"/>
                    </a:lnTo>
                    <a:lnTo>
                      <a:pt x="107" y="56"/>
                    </a:lnTo>
                    <a:lnTo>
                      <a:pt x="113" y="59"/>
                    </a:lnTo>
                    <a:lnTo>
                      <a:pt x="114" y="60"/>
                    </a:lnTo>
                    <a:lnTo>
                      <a:pt x="115" y="60"/>
                    </a:lnTo>
                    <a:lnTo>
                      <a:pt x="116" y="60"/>
                    </a:lnTo>
                    <a:lnTo>
                      <a:pt x="116" y="31"/>
                    </a:lnTo>
                    <a:lnTo>
                      <a:pt x="114" y="12"/>
                    </a:lnTo>
                    <a:lnTo>
                      <a:pt x="114" y="3"/>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37" name="Freeform 193"/>
              <p:cNvSpPr>
                <a:spLocks/>
              </p:cNvSpPr>
              <p:nvPr/>
            </p:nvSpPr>
            <p:spPr bwMode="auto">
              <a:xfrm>
                <a:off x="3353" y="1970"/>
                <a:ext cx="460" cy="380"/>
              </a:xfrm>
              <a:custGeom>
                <a:avLst/>
                <a:gdLst>
                  <a:gd name="T0" fmla="*/ 388 w 90"/>
                  <a:gd name="T1" fmla="*/ 336 h 78"/>
                  <a:gd name="T2" fmla="*/ 394 w 90"/>
                  <a:gd name="T3" fmla="*/ 346 h 78"/>
                  <a:gd name="T4" fmla="*/ 394 w 90"/>
                  <a:gd name="T5" fmla="*/ 361 h 78"/>
                  <a:gd name="T6" fmla="*/ 378 w 90"/>
                  <a:gd name="T7" fmla="*/ 375 h 78"/>
                  <a:gd name="T8" fmla="*/ 424 w 90"/>
                  <a:gd name="T9" fmla="*/ 380 h 78"/>
                  <a:gd name="T10" fmla="*/ 424 w 90"/>
                  <a:gd name="T11" fmla="*/ 361 h 78"/>
                  <a:gd name="T12" fmla="*/ 434 w 90"/>
                  <a:gd name="T13" fmla="*/ 336 h 78"/>
                  <a:gd name="T14" fmla="*/ 450 w 90"/>
                  <a:gd name="T15" fmla="*/ 326 h 78"/>
                  <a:gd name="T16" fmla="*/ 455 w 90"/>
                  <a:gd name="T17" fmla="*/ 326 h 78"/>
                  <a:gd name="T18" fmla="*/ 460 w 90"/>
                  <a:gd name="T19" fmla="*/ 297 h 78"/>
                  <a:gd name="T20" fmla="*/ 455 w 90"/>
                  <a:gd name="T21" fmla="*/ 292 h 78"/>
                  <a:gd name="T22" fmla="*/ 450 w 90"/>
                  <a:gd name="T23" fmla="*/ 287 h 78"/>
                  <a:gd name="T24" fmla="*/ 445 w 90"/>
                  <a:gd name="T25" fmla="*/ 292 h 78"/>
                  <a:gd name="T26" fmla="*/ 429 w 90"/>
                  <a:gd name="T27" fmla="*/ 273 h 78"/>
                  <a:gd name="T28" fmla="*/ 434 w 90"/>
                  <a:gd name="T29" fmla="*/ 263 h 78"/>
                  <a:gd name="T30" fmla="*/ 429 w 90"/>
                  <a:gd name="T31" fmla="*/ 253 h 78"/>
                  <a:gd name="T32" fmla="*/ 404 w 90"/>
                  <a:gd name="T33" fmla="*/ 224 h 78"/>
                  <a:gd name="T34" fmla="*/ 378 w 90"/>
                  <a:gd name="T35" fmla="*/ 209 h 78"/>
                  <a:gd name="T36" fmla="*/ 363 w 90"/>
                  <a:gd name="T37" fmla="*/ 185 h 78"/>
                  <a:gd name="T38" fmla="*/ 378 w 90"/>
                  <a:gd name="T39" fmla="*/ 166 h 78"/>
                  <a:gd name="T40" fmla="*/ 378 w 90"/>
                  <a:gd name="T41" fmla="*/ 146 h 78"/>
                  <a:gd name="T42" fmla="*/ 358 w 90"/>
                  <a:gd name="T43" fmla="*/ 132 h 78"/>
                  <a:gd name="T44" fmla="*/ 348 w 90"/>
                  <a:gd name="T45" fmla="*/ 141 h 78"/>
                  <a:gd name="T46" fmla="*/ 332 w 90"/>
                  <a:gd name="T47" fmla="*/ 107 h 78"/>
                  <a:gd name="T48" fmla="*/ 307 w 90"/>
                  <a:gd name="T49" fmla="*/ 88 h 78"/>
                  <a:gd name="T50" fmla="*/ 286 w 90"/>
                  <a:gd name="T51" fmla="*/ 63 h 78"/>
                  <a:gd name="T52" fmla="*/ 281 w 90"/>
                  <a:gd name="T53" fmla="*/ 29 h 78"/>
                  <a:gd name="T54" fmla="*/ 281 w 90"/>
                  <a:gd name="T55" fmla="*/ 19 h 78"/>
                  <a:gd name="T56" fmla="*/ 0 w 90"/>
                  <a:gd name="T57" fmla="*/ 10 h 78"/>
                  <a:gd name="T58" fmla="*/ 10 w 90"/>
                  <a:gd name="T59" fmla="*/ 24 h 78"/>
                  <a:gd name="T60" fmla="*/ 26 w 90"/>
                  <a:gd name="T61" fmla="*/ 44 h 78"/>
                  <a:gd name="T62" fmla="*/ 26 w 90"/>
                  <a:gd name="T63" fmla="*/ 54 h 78"/>
                  <a:gd name="T64" fmla="*/ 56 w 90"/>
                  <a:gd name="T65" fmla="*/ 78 h 78"/>
                  <a:gd name="T66" fmla="*/ 46 w 90"/>
                  <a:gd name="T67" fmla="*/ 97 h 78"/>
                  <a:gd name="T68" fmla="*/ 56 w 90"/>
                  <a:gd name="T69" fmla="*/ 107 h 78"/>
                  <a:gd name="T70" fmla="*/ 66 w 90"/>
                  <a:gd name="T71" fmla="*/ 127 h 78"/>
                  <a:gd name="T72" fmla="*/ 77 w 90"/>
                  <a:gd name="T73" fmla="*/ 132 h 78"/>
                  <a:gd name="T74" fmla="*/ 82 w 90"/>
                  <a:gd name="T75" fmla="*/ 351 h 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0"/>
                  <a:gd name="T115" fmla="*/ 0 h 78"/>
                  <a:gd name="T116" fmla="*/ 90 w 90"/>
                  <a:gd name="T117" fmla="*/ 78 h 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0" h="78">
                    <a:moveTo>
                      <a:pt x="16" y="72"/>
                    </a:moveTo>
                    <a:lnTo>
                      <a:pt x="76" y="69"/>
                    </a:lnTo>
                    <a:lnTo>
                      <a:pt x="76" y="70"/>
                    </a:lnTo>
                    <a:lnTo>
                      <a:pt x="77" y="71"/>
                    </a:lnTo>
                    <a:lnTo>
                      <a:pt x="78" y="72"/>
                    </a:lnTo>
                    <a:lnTo>
                      <a:pt x="77" y="74"/>
                    </a:lnTo>
                    <a:lnTo>
                      <a:pt x="76" y="75"/>
                    </a:lnTo>
                    <a:lnTo>
                      <a:pt x="74" y="77"/>
                    </a:lnTo>
                    <a:lnTo>
                      <a:pt x="74" y="78"/>
                    </a:lnTo>
                    <a:lnTo>
                      <a:pt x="83" y="78"/>
                    </a:lnTo>
                    <a:lnTo>
                      <a:pt x="84" y="75"/>
                    </a:lnTo>
                    <a:lnTo>
                      <a:pt x="83" y="74"/>
                    </a:lnTo>
                    <a:lnTo>
                      <a:pt x="84" y="71"/>
                    </a:lnTo>
                    <a:lnTo>
                      <a:pt x="85" y="69"/>
                    </a:lnTo>
                    <a:lnTo>
                      <a:pt x="86" y="67"/>
                    </a:lnTo>
                    <a:lnTo>
                      <a:pt x="88" y="67"/>
                    </a:lnTo>
                    <a:lnTo>
                      <a:pt x="89" y="67"/>
                    </a:lnTo>
                    <a:lnTo>
                      <a:pt x="90" y="62"/>
                    </a:lnTo>
                    <a:lnTo>
                      <a:pt x="90" y="61"/>
                    </a:lnTo>
                    <a:lnTo>
                      <a:pt x="89" y="60"/>
                    </a:lnTo>
                    <a:lnTo>
                      <a:pt x="88" y="59"/>
                    </a:lnTo>
                    <a:lnTo>
                      <a:pt x="87" y="59"/>
                    </a:lnTo>
                    <a:lnTo>
                      <a:pt x="87" y="60"/>
                    </a:lnTo>
                    <a:lnTo>
                      <a:pt x="84" y="56"/>
                    </a:lnTo>
                    <a:lnTo>
                      <a:pt x="84" y="55"/>
                    </a:lnTo>
                    <a:lnTo>
                      <a:pt x="85" y="54"/>
                    </a:lnTo>
                    <a:lnTo>
                      <a:pt x="85" y="53"/>
                    </a:lnTo>
                    <a:lnTo>
                      <a:pt x="84" y="52"/>
                    </a:lnTo>
                    <a:lnTo>
                      <a:pt x="83" y="49"/>
                    </a:lnTo>
                    <a:lnTo>
                      <a:pt x="79" y="46"/>
                    </a:lnTo>
                    <a:lnTo>
                      <a:pt x="78" y="45"/>
                    </a:lnTo>
                    <a:lnTo>
                      <a:pt x="74" y="43"/>
                    </a:lnTo>
                    <a:lnTo>
                      <a:pt x="72" y="40"/>
                    </a:lnTo>
                    <a:lnTo>
                      <a:pt x="71" y="38"/>
                    </a:lnTo>
                    <a:lnTo>
                      <a:pt x="71" y="37"/>
                    </a:lnTo>
                    <a:lnTo>
                      <a:pt x="74" y="34"/>
                    </a:lnTo>
                    <a:lnTo>
                      <a:pt x="73" y="32"/>
                    </a:lnTo>
                    <a:lnTo>
                      <a:pt x="74" y="30"/>
                    </a:lnTo>
                    <a:lnTo>
                      <a:pt x="73" y="29"/>
                    </a:lnTo>
                    <a:lnTo>
                      <a:pt x="70" y="27"/>
                    </a:lnTo>
                    <a:lnTo>
                      <a:pt x="69" y="28"/>
                    </a:lnTo>
                    <a:lnTo>
                      <a:pt x="68" y="29"/>
                    </a:lnTo>
                    <a:lnTo>
                      <a:pt x="67" y="29"/>
                    </a:lnTo>
                    <a:lnTo>
                      <a:pt x="65" y="22"/>
                    </a:lnTo>
                    <a:lnTo>
                      <a:pt x="64" y="21"/>
                    </a:lnTo>
                    <a:lnTo>
                      <a:pt x="60" y="18"/>
                    </a:lnTo>
                    <a:lnTo>
                      <a:pt x="56" y="14"/>
                    </a:lnTo>
                    <a:lnTo>
                      <a:pt x="56" y="13"/>
                    </a:lnTo>
                    <a:lnTo>
                      <a:pt x="55" y="10"/>
                    </a:lnTo>
                    <a:lnTo>
                      <a:pt x="55" y="6"/>
                    </a:lnTo>
                    <a:lnTo>
                      <a:pt x="55" y="5"/>
                    </a:lnTo>
                    <a:lnTo>
                      <a:pt x="55" y="4"/>
                    </a:lnTo>
                    <a:lnTo>
                      <a:pt x="52" y="0"/>
                    </a:lnTo>
                    <a:lnTo>
                      <a:pt x="0" y="2"/>
                    </a:lnTo>
                    <a:lnTo>
                      <a:pt x="1" y="3"/>
                    </a:lnTo>
                    <a:lnTo>
                      <a:pt x="2" y="5"/>
                    </a:lnTo>
                    <a:lnTo>
                      <a:pt x="3" y="7"/>
                    </a:lnTo>
                    <a:lnTo>
                      <a:pt x="5" y="9"/>
                    </a:lnTo>
                    <a:lnTo>
                      <a:pt x="5" y="10"/>
                    </a:lnTo>
                    <a:lnTo>
                      <a:pt x="5" y="11"/>
                    </a:lnTo>
                    <a:lnTo>
                      <a:pt x="5" y="12"/>
                    </a:lnTo>
                    <a:lnTo>
                      <a:pt x="11" y="16"/>
                    </a:lnTo>
                    <a:lnTo>
                      <a:pt x="9" y="18"/>
                    </a:lnTo>
                    <a:lnTo>
                      <a:pt x="9" y="20"/>
                    </a:lnTo>
                    <a:lnTo>
                      <a:pt x="10" y="22"/>
                    </a:lnTo>
                    <a:lnTo>
                      <a:pt x="11" y="22"/>
                    </a:lnTo>
                    <a:lnTo>
                      <a:pt x="12" y="25"/>
                    </a:lnTo>
                    <a:lnTo>
                      <a:pt x="13" y="26"/>
                    </a:lnTo>
                    <a:lnTo>
                      <a:pt x="15" y="26"/>
                    </a:lnTo>
                    <a:lnTo>
                      <a:pt x="15" y="27"/>
                    </a:lnTo>
                    <a:lnTo>
                      <a:pt x="16" y="63"/>
                    </a:lnTo>
                    <a:lnTo>
                      <a:pt x="16" y="72"/>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38" name="Freeform 194"/>
              <p:cNvSpPr>
                <a:spLocks/>
              </p:cNvSpPr>
              <p:nvPr/>
            </p:nvSpPr>
            <p:spPr bwMode="auto">
              <a:xfrm>
                <a:off x="3787" y="2057"/>
                <a:ext cx="510" cy="249"/>
              </a:xfrm>
              <a:custGeom>
                <a:avLst/>
                <a:gdLst>
                  <a:gd name="T0" fmla="*/ 103 w 99"/>
                  <a:gd name="T1" fmla="*/ 239 h 51"/>
                  <a:gd name="T2" fmla="*/ 98 w 99"/>
                  <a:gd name="T3" fmla="*/ 229 h 51"/>
                  <a:gd name="T4" fmla="*/ 113 w 99"/>
                  <a:gd name="T5" fmla="*/ 229 h 51"/>
                  <a:gd name="T6" fmla="*/ 412 w 99"/>
                  <a:gd name="T7" fmla="*/ 200 h 51"/>
                  <a:gd name="T8" fmla="*/ 438 w 99"/>
                  <a:gd name="T9" fmla="*/ 186 h 51"/>
                  <a:gd name="T10" fmla="*/ 458 w 99"/>
                  <a:gd name="T11" fmla="*/ 171 h 51"/>
                  <a:gd name="T12" fmla="*/ 458 w 99"/>
                  <a:gd name="T13" fmla="*/ 161 h 51"/>
                  <a:gd name="T14" fmla="*/ 464 w 99"/>
                  <a:gd name="T15" fmla="*/ 151 h 51"/>
                  <a:gd name="T16" fmla="*/ 510 w 99"/>
                  <a:gd name="T17" fmla="*/ 112 h 51"/>
                  <a:gd name="T18" fmla="*/ 505 w 99"/>
                  <a:gd name="T19" fmla="*/ 107 h 51"/>
                  <a:gd name="T20" fmla="*/ 500 w 99"/>
                  <a:gd name="T21" fmla="*/ 103 h 51"/>
                  <a:gd name="T22" fmla="*/ 489 w 99"/>
                  <a:gd name="T23" fmla="*/ 98 h 51"/>
                  <a:gd name="T24" fmla="*/ 484 w 99"/>
                  <a:gd name="T25" fmla="*/ 98 h 51"/>
                  <a:gd name="T26" fmla="*/ 464 w 99"/>
                  <a:gd name="T27" fmla="*/ 68 h 51"/>
                  <a:gd name="T28" fmla="*/ 458 w 99"/>
                  <a:gd name="T29" fmla="*/ 59 h 51"/>
                  <a:gd name="T30" fmla="*/ 458 w 99"/>
                  <a:gd name="T31" fmla="*/ 39 h 51"/>
                  <a:gd name="T32" fmla="*/ 448 w 99"/>
                  <a:gd name="T33" fmla="*/ 34 h 51"/>
                  <a:gd name="T34" fmla="*/ 433 w 99"/>
                  <a:gd name="T35" fmla="*/ 20 h 51"/>
                  <a:gd name="T36" fmla="*/ 422 w 99"/>
                  <a:gd name="T37" fmla="*/ 20 h 51"/>
                  <a:gd name="T38" fmla="*/ 417 w 99"/>
                  <a:gd name="T39" fmla="*/ 29 h 51"/>
                  <a:gd name="T40" fmla="*/ 402 w 99"/>
                  <a:gd name="T41" fmla="*/ 29 h 51"/>
                  <a:gd name="T42" fmla="*/ 386 w 99"/>
                  <a:gd name="T43" fmla="*/ 29 h 51"/>
                  <a:gd name="T44" fmla="*/ 366 w 99"/>
                  <a:gd name="T45" fmla="*/ 24 h 51"/>
                  <a:gd name="T46" fmla="*/ 340 w 99"/>
                  <a:gd name="T47" fmla="*/ 20 h 51"/>
                  <a:gd name="T48" fmla="*/ 325 w 99"/>
                  <a:gd name="T49" fmla="*/ 0 h 51"/>
                  <a:gd name="T50" fmla="*/ 314 w 99"/>
                  <a:gd name="T51" fmla="*/ 5 h 51"/>
                  <a:gd name="T52" fmla="*/ 299 w 99"/>
                  <a:gd name="T53" fmla="*/ 0 h 51"/>
                  <a:gd name="T54" fmla="*/ 299 w 99"/>
                  <a:gd name="T55" fmla="*/ 10 h 51"/>
                  <a:gd name="T56" fmla="*/ 299 w 99"/>
                  <a:gd name="T57" fmla="*/ 29 h 51"/>
                  <a:gd name="T58" fmla="*/ 283 w 99"/>
                  <a:gd name="T59" fmla="*/ 39 h 51"/>
                  <a:gd name="T60" fmla="*/ 263 w 99"/>
                  <a:gd name="T61" fmla="*/ 39 h 51"/>
                  <a:gd name="T62" fmla="*/ 237 w 99"/>
                  <a:gd name="T63" fmla="*/ 88 h 51"/>
                  <a:gd name="T64" fmla="*/ 216 w 99"/>
                  <a:gd name="T65" fmla="*/ 103 h 51"/>
                  <a:gd name="T66" fmla="*/ 201 w 99"/>
                  <a:gd name="T67" fmla="*/ 93 h 51"/>
                  <a:gd name="T68" fmla="*/ 191 w 99"/>
                  <a:gd name="T69" fmla="*/ 117 h 51"/>
                  <a:gd name="T70" fmla="*/ 180 w 99"/>
                  <a:gd name="T71" fmla="*/ 117 h 51"/>
                  <a:gd name="T72" fmla="*/ 165 w 99"/>
                  <a:gd name="T73" fmla="*/ 112 h 51"/>
                  <a:gd name="T74" fmla="*/ 155 w 99"/>
                  <a:gd name="T75" fmla="*/ 127 h 51"/>
                  <a:gd name="T76" fmla="*/ 134 w 99"/>
                  <a:gd name="T77" fmla="*/ 117 h 51"/>
                  <a:gd name="T78" fmla="*/ 103 w 99"/>
                  <a:gd name="T79" fmla="*/ 122 h 51"/>
                  <a:gd name="T80" fmla="*/ 103 w 99"/>
                  <a:gd name="T81" fmla="*/ 132 h 51"/>
                  <a:gd name="T82" fmla="*/ 93 w 99"/>
                  <a:gd name="T83" fmla="*/ 132 h 51"/>
                  <a:gd name="T84" fmla="*/ 93 w 99"/>
                  <a:gd name="T85" fmla="*/ 132 h 51"/>
                  <a:gd name="T86" fmla="*/ 88 w 99"/>
                  <a:gd name="T87" fmla="*/ 146 h 51"/>
                  <a:gd name="T88" fmla="*/ 88 w 99"/>
                  <a:gd name="T89" fmla="*/ 146 h 51"/>
                  <a:gd name="T90" fmla="*/ 93 w 99"/>
                  <a:gd name="T91" fmla="*/ 161 h 51"/>
                  <a:gd name="T92" fmla="*/ 62 w 99"/>
                  <a:gd name="T93" fmla="*/ 166 h 51"/>
                  <a:gd name="T94" fmla="*/ 67 w 99"/>
                  <a:gd name="T95" fmla="*/ 195 h 51"/>
                  <a:gd name="T96" fmla="*/ 52 w 99"/>
                  <a:gd name="T97" fmla="*/ 190 h 51"/>
                  <a:gd name="T98" fmla="*/ 31 w 99"/>
                  <a:gd name="T99" fmla="*/ 186 h 51"/>
                  <a:gd name="T100" fmla="*/ 21 w 99"/>
                  <a:gd name="T101" fmla="*/ 205 h 51"/>
                  <a:gd name="T102" fmla="*/ 21 w 99"/>
                  <a:gd name="T103" fmla="*/ 205 h 51"/>
                  <a:gd name="T104" fmla="*/ 26 w 99"/>
                  <a:gd name="T105" fmla="*/ 215 h 51"/>
                  <a:gd name="T106" fmla="*/ 15 w 99"/>
                  <a:gd name="T107" fmla="*/ 239 h 51"/>
                  <a:gd name="T108" fmla="*/ 5 w 99"/>
                  <a:gd name="T109" fmla="*/ 239 h 51"/>
                  <a:gd name="T110" fmla="*/ 0 w 99"/>
                  <a:gd name="T111" fmla="*/ 249 h 5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9"/>
                  <a:gd name="T169" fmla="*/ 0 h 51"/>
                  <a:gd name="T170" fmla="*/ 99 w 99"/>
                  <a:gd name="T171" fmla="*/ 51 h 5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9" h="51">
                    <a:moveTo>
                      <a:pt x="0" y="51"/>
                    </a:moveTo>
                    <a:lnTo>
                      <a:pt x="20" y="49"/>
                    </a:lnTo>
                    <a:lnTo>
                      <a:pt x="20" y="48"/>
                    </a:lnTo>
                    <a:lnTo>
                      <a:pt x="19" y="47"/>
                    </a:lnTo>
                    <a:lnTo>
                      <a:pt x="22" y="46"/>
                    </a:lnTo>
                    <a:lnTo>
                      <a:pt x="22" y="47"/>
                    </a:lnTo>
                    <a:lnTo>
                      <a:pt x="78" y="42"/>
                    </a:lnTo>
                    <a:lnTo>
                      <a:pt x="80" y="41"/>
                    </a:lnTo>
                    <a:lnTo>
                      <a:pt x="80" y="40"/>
                    </a:lnTo>
                    <a:lnTo>
                      <a:pt x="85" y="38"/>
                    </a:lnTo>
                    <a:lnTo>
                      <a:pt x="86" y="37"/>
                    </a:lnTo>
                    <a:lnTo>
                      <a:pt x="89" y="35"/>
                    </a:lnTo>
                    <a:lnTo>
                      <a:pt x="89" y="34"/>
                    </a:lnTo>
                    <a:lnTo>
                      <a:pt x="89" y="33"/>
                    </a:lnTo>
                    <a:lnTo>
                      <a:pt x="90" y="32"/>
                    </a:lnTo>
                    <a:lnTo>
                      <a:pt x="90" y="31"/>
                    </a:lnTo>
                    <a:lnTo>
                      <a:pt x="92" y="29"/>
                    </a:lnTo>
                    <a:lnTo>
                      <a:pt x="99" y="23"/>
                    </a:lnTo>
                    <a:lnTo>
                      <a:pt x="99" y="22"/>
                    </a:lnTo>
                    <a:lnTo>
                      <a:pt x="98" y="22"/>
                    </a:lnTo>
                    <a:lnTo>
                      <a:pt x="97" y="22"/>
                    </a:lnTo>
                    <a:lnTo>
                      <a:pt x="97" y="21"/>
                    </a:lnTo>
                    <a:lnTo>
                      <a:pt x="95" y="20"/>
                    </a:lnTo>
                    <a:lnTo>
                      <a:pt x="95" y="21"/>
                    </a:lnTo>
                    <a:lnTo>
                      <a:pt x="94" y="20"/>
                    </a:lnTo>
                    <a:lnTo>
                      <a:pt x="92" y="18"/>
                    </a:lnTo>
                    <a:lnTo>
                      <a:pt x="90" y="14"/>
                    </a:lnTo>
                    <a:lnTo>
                      <a:pt x="89" y="13"/>
                    </a:lnTo>
                    <a:lnTo>
                      <a:pt x="89" y="12"/>
                    </a:lnTo>
                    <a:lnTo>
                      <a:pt x="89" y="10"/>
                    </a:lnTo>
                    <a:lnTo>
                      <a:pt x="89" y="8"/>
                    </a:lnTo>
                    <a:lnTo>
                      <a:pt x="87" y="7"/>
                    </a:lnTo>
                    <a:lnTo>
                      <a:pt x="86" y="6"/>
                    </a:lnTo>
                    <a:lnTo>
                      <a:pt x="84" y="4"/>
                    </a:lnTo>
                    <a:lnTo>
                      <a:pt x="84" y="3"/>
                    </a:lnTo>
                    <a:lnTo>
                      <a:pt x="82" y="4"/>
                    </a:lnTo>
                    <a:lnTo>
                      <a:pt x="82" y="5"/>
                    </a:lnTo>
                    <a:lnTo>
                      <a:pt x="81" y="6"/>
                    </a:lnTo>
                    <a:lnTo>
                      <a:pt x="80" y="6"/>
                    </a:lnTo>
                    <a:lnTo>
                      <a:pt x="78" y="6"/>
                    </a:lnTo>
                    <a:lnTo>
                      <a:pt x="76" y="5"/>
                    </a:lnTo>
                    <a:lnTo>
                      <a:pt x="75" y="6"/>
                    </a:lnTo>
                    <a:lnTo>
                      <a:pt x="74" y="7"/>
                    </a:lnTo>
                    <a:lnTo>
                      <a:pt x="71" y="5"/>
                    </a:lnTo>
                    <a:lnTo>
                      <a:pt x="68" y="5"/>
                    </a:lnTo>
                    <a:lnTo>
                      <a:pt x="66" y="4"/>
                    </a:lnTo>
                    <a:lnTo>
                      <a:pt x="65" y="2"/>
                    </a:lnTo>
                    <a:lnTo>
                      <a:pt x="63" y="0"/>
                    </a:lnTo>
                    <a:lnTo>
                      <a:pt x="61" y="1"/>
                    </a:lnTo>
                    <a:lnTo>
                      <a:pt x="59" y="0"/>
                    </a:lnTo>
                    <a:lnTo>
                      <a:pt x="58" y="0"/>
                    </a:lnTo>
                    <a:lnTo>
                      <a:pt x="58" y="2"/>
                    </a:lnTo>
                    <a:lnTo>
                      <a:pt x="58" y="5"/>
                    </a:lnTo>
                    <a:lnTo>
                      <a:pt x="58" y="6"/>
                    </a:lnTo>
                    <a:lnTo>
                      <a:pt x="56" y="7"/>
                    </a:lnTo>
                    <a:lnTo>
                      <a:pt x="55" y="8"/>
                    </a:lnTo>
                    <a:lnTo>
                      <a:pt x="52" y="8"/>
                    </a:lnTo>
                    <a:lnTo>
                      <a:pt x="51" y="8"/>
                    </a:lnTo>
                    <a:lnTo>
                      <a:pt x="51" y="11"/>
                    </a:lnTo>
                    <a:lnTo>
                      <a:pt x="46" y="18"/>
                    </a:lnTo>
                    <a:lnTo>
                      <a:pt x="45" y="21"/>
                    </a:lnTo>
                    <a:lnTo>
                      <a:pt x="42" y="21"/>
                    </a:lnTo>
                    <a:lnTo>
                      <a:pt x="40" y="19"/>
                    </a:lnTo>
                    <a:lnTo>
                      <a:pt x="39" y="19"/>
                    </a:lnTo>
                    <a:lnTo>
                      <a:pt x="38" y="20"/>
                    </a:lnTo>
                    <a:lnTo>
                      <a:pt x="37" y="24"/>
                    </a:lnTo>
                    <a:lnTo>
                      <a:pt x="36" y="25"/>
                    </a:lnTo>
                    <a:lnTo>
                      <a:pt x="35" y="24"/>
                    </a:lnTo>
                    <a:lnTo>
                      <a:pt x="34" y="23"/>
                    </a:lnTo>
                    <a:lnTo>
                      <a:pt x="32" y="23"/>
                    </a:lnTo>
                    <a:lnTo>
                      <a:pt x="31" y="26"/>
                    </a:lnTo>
                    <a:lnTo>
                      <a:pt x="30" y="26"/>
                    </a:lnTo>
                    <a:lnTo>
                      <a:pt x="26" y="24"/>
                    </a:lnTo>
                    <a:lnTo>
                      <a:pt x="23" y="25"/>
                    </a:lnTo>
                    <a:lnTo>
                      <a:pt x="20" y="25"/>
                    </a:lnTo>
                    <a:lnTo>
                      <a:pt x="20" y="26"/>
                    </a:lnTo>
                    <a:lnTo>
                      <a:pt x="20" y="27"/>
                    </a:lnTo>
                    <a:lnTo>
                      <a:pt x="19" y="27"/>
                    </a:lnTo>
                    <a:lnTo>
                      <a:pt x="18" y="27"/>
                    </a:lnTo>
                    <a:lnTo>
                      <a:pt x="17" y="28"/>
                    </a:lnTo>
                    <a:lnTo>
                      <a:pt x="17" y="30"/>
                    </a:lnTo>
                    <a:lnTo>
                      <a:pt x="18" y="32"/>
                    </a:lnTo>
                    <a:lnTo>
                      <a:pt x="18" y="33"/>
                    </a:lnTo>
                    <a:lnTo>
                      <a:pt x="14" y="34"/>
                    </a:lnTo>
                    <a:lnTo>
                      <a:pt x="12" y="34"/>
                    </a:lnTo>
                    <a:lnTo>
                      <a:pt x="13" y="36"/>
                    </a:lnTo>
                    <a:lnTo>
                      <a:pt x="13" y="40"/>
                    </a:lnTo>
                    <a:lnTo>
                      <a:pt x="12" y="40"/>
                    </a:lnTo>
                    <a:lnTo>
                      <a:pt x="10" y="39"/>
                    </a:lnTo>
                    <a:lnTo>
                      <a:pt x="8" y="38"/>
                    </a:lnTo>
                    <a:lnTo>
                      <a:pt x="6" y="38"/>
                    </a:lnTo>
                    <a:lnTo>
                      <a:pt x="4" y="39"/>
                    </a:lnTo>
                    <a:lnTo>
                      <a:pt x="4" y="42"/>
                    </a:lnTo>
                    <a:lnTo>
                      <a:pt x="5" y="43"/>
                    </a:lnTo>
                    <a:lnTo>
                      <a:pt x="5" y="44"/>
                    </a:lnTo>
                    <a:lnTo>
                      <a:pt x="4" y="49"/>
                    </a:lnTo>
                    <a:lnTo>
                      <a:pt x="3" y="49"/>
                    </a:lnTo>
                    <a:lnTo>
                      <a:pt x="1" y="49"/>
                    </a:lnTo>
                    <a:lnTo>
                      <a:pt x="0" y="51"/>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39" name="Freeform 195"/>
              <p:cNvSpPr>
                <a:spLocks/>
              </p:cNvSpPr>
              <p:nvPr/>
            </p:nvSpPr>
            <p:spPr bwMode="auto">
              <a:xfrm>
                <a:off x="3742" y="2243"/>
                <a:ext cx="568" cy="190"/>
              </a:xfrm>
              <a:custGeom>
                <a:avLst/>
                <a:gdLst>
                  <a:gd name="T0" fmla="*/ 568 w 111"/>
                  <a:gd name="T1" fmla="*/ 0 h 39"/>
                  <a:gd name="T2" fmla="*/ 455 w 111"/>
                  <a:gd name="T3" fmla="*/ 15 h 39"/>
                  <a:gd name="T4" fmla="*/ 445 w 111"/>
                  <a:gd name="T5" fmla="*/ 19 h 39"/>
                  <a:gd name="T6" fmla="*/ 159 w 111"/>
                  <a:gd name="T7" fmla="*/ 44 h 39"/>
                  <a:gd name="T8" fmla="*/ 159 w 111"/>
                  <a:gd name="T9" fmla="*/ 39 h 39"/>
                  <a:gd name="T10" fmla="*/ 143 w 111"/>
                  <a:gd name="T11" fmla="*/ 44 h 39"/>
                  <a:gd name="T12" fmla="*/ 148 w 111"/>
                  <a:gd name="T13" fmla="*/ 49 h 39"/>
                  <a:gd name="T14" fmla="*/ 148 w 111"/>
                  <a:gd name="T15" fmla="*/ 54 h 39"/>
                  <a:gd name="T16" fmla="*/ 46 w 111"/>
                  <a:gd name="T17" fmla="*/ 63 h 39"/>
                  <a:gd name="T18" fmla="*/ 41 w 111"/>
                  <a:gd name="T19" fmla="*/ 73 h 39"/>
                  <a:gd name="T20" fmla="*/ 36 w 111"/>
                  <a:gd name="T21" fmla="*/ 88 h 39"/>
                  <a:gd name="T22" fmla="*/ 41 w 111"/>
                  <a:gd name="T23" fmla="*/ 93 h 39"/>
                  <a:gd name="T24" fmla="*/ 36 w 111"/>
                  <a:gd name="T25" fmla="*/ 107 h 39"/>
                  <a:gd name="T26" fmla="*/ 36 w 111"/>
                  <a:gd name="T27" fmla="*/ 107 h 39"/>
                  <a:gd name="T28" fmla="*/ 36 w 111"/>
                  <a:gd name="T29" fmla="*/ 112 h 39"/>
                  <a:gd name="T30" fmla="*/ 31 w 111"/>
                  <a:gd name="T31" fmla="*/ 122 h 39"/>
                  <a:gd name="T32" fmla="*/ 26 w 111"/>
                  <a:gd name="T33" fmla="*/ 127 h 39"/>
                  <a:gd name="T34" fmla="*/ 20 w 111"/>
                  <a:gd name="T35" fmla="*/ 146 h 39"/>
                  <a:gd name="T36" fmla="*/ 10 w 111"/>
                  <a:gd name="T37" fmla="*/ 156 h 39"/>
                  <a:gd name="T38" fmla="*/ 10 w 111"/>
                  <a:gd name="T39" fmla="*/ 171 h 39"/>
                  <a:gd name="T40" fmla="*/ 10 w 111"/>
                  <a:gd name="T41" fmla="*/ 185 h 39"/>
                  <a:gd name="T42" fmla="*/ 10 w 111"/>
                  <a:gd name="T43" fmla="*/ 185 h 39"/>
                  <a:gd name="T44" fmla="*/ 0 w 111"/>
                  <a:gd name="T45" fmla="*/ 190 h 39"/>
                  <a:gd name="T46" fmla="*/ 148 w 111"/>
                  <a:gd name="T47" fmla="*/ 180 h 39"/>
                  <a:gd name="T48" fmla="*/ 333 w 111"/>
                  <a:gd name="T49" fmla="*/ 166 h 39"/>
                  <a:gd name="T50" fmla="*/ 399 w 111"/>
                  <a:gd name="T51" fmla="*/ 156 h 39"/>
                  <a:gd name="T52" fmla="*/ 404 w 111"/>
                  <a:gd name="T53" fmla="*/ 136 h 39"/>
                  <a:gd name="T54" fmla="*/ 409 w 111"/>
                  <a:gd name="T55" fmla="*/ 136 h 39"/>
                  <a:gd name="T56" fmla="*/ 409 w 111"/>
                  <a:gd name="T57" fmla="*/ 136 h 39"/>
                  <a:gd name="T58" fmla="*/ 414 w 111"/>
                  <a:gd name="T59" fmla="*/ 132 h 39"/>
                  <a:gd name="T60" fmla="*/ 420 w 111"/>
                  <a:gd name="T61" fmla="*/ 127 h 39"/>
                  <a:gd name="T62" fmla="*/ 414 w 111"/>
                  <a:gd name="T63" fmla="*/ 122 h 39"/>
                  <a:gd name="T64" fmla="*/ 420 w 111"/>
                  <a:gd name="T65" fmla="*/ 117 h 39"/>
                  <a:gd name="T66" fmla="*/ 425 w 111"/>
                  <a:gd name="T67" fmla="*/ 112 h 39"/>
                  <a:gd name="T68" fmla="*/ 440 w 111"/>
                  <a:gd name="T69" fmla="*/ 107 h 39"/>
                  <a:gd name="T70" fmla="*/ 455 w 111"/>
                  <a:gd name="T71" fmla="*/ 102 h 39"/>
                  <a:gd name="T72" fmla="*/ 471 w 111"/>
                  <a:gd name="T73" fmla="*/ 88 h 39"/>
                  <a:gd name="T74" fmla="*/ 476 w 111"/>
                  <a:gd name="T75" fmla="*/ 88 h 39"/>
                  <a:gd name="T76" fmla="*/ 486 w 111"/>
                  <a:gd name="T77" fmla="*/ 78 h 39"/>
                  <a:gd name="T78" fmla="*/ 491 w 111"/>
                  <a:gd name="T79" fmla="*/ 68 h 39"/>
                  <a:gd name="T80" fmla="*/ 491 w 111"/>
                  <a:gd name="T81" fmla="*/ 68 h 39"/>
                  <a:gd name="T82" fmla="*/ 496 w 111"/>
                  <a:gd name="T83" fmla="*/ 68 h 39"/>
                  <a:gd name="T84" fmla="*/ 501 w 111"/>
                  <a:gd name="T85" fmla="*/ 68 h 39"/>
                  <a:gd name="T86" fmla="*/ 501 w 111"/>
                  <a:gd name="T87" fmla="*/ 63 h 39"/>
                  <a:gd name="T88" fmla="*/ 507 w 111"/>
                  <a:gd name="T89" fmla="*/ 58 h 39"/>
                  <a:gd name="T90" fmla="*/ 507 w 111"/>
                  <a:gd name="T91" fmla="*/ 58 h 39"/>
                  <a:gd name="T92" fmla="*/ 512 w 111"/>
                  <a:gd name="T93" fmla="*/ 63 h 39"/>
                  <a:gd name="T94" fmla="*/ 517 w 111"/>
                  <a:gd name="T95" fmla="*/ 58 h 39"/>
                  <a:gd name="T96" fmla="*/ 517 w 111"/>
                  <a:gd name="T97" fmla="*/ 58 h 39"/>
                  <a:gd name="T98" fmla="*/ 527 w 111"/>
                  <a:gd name="T99" fmla="*/ 49 h 39"/>
                  <a:gd name="T100" fmla="*/ 532 w 111"/>
                  <a:gd name="T101" fmla="*/ 49 h 39"/>
                  <a:gd name="T102" fmla="*/ 542 w 111"/>
                  <a:gd name="T103" fmla="*/ 49 h 39"/>
                  <a:gd name="T104" fmla="*/ 558 w 111"/>
                  <a:gd name="T105" fmla="*/ 29 h 39"/>
                  <a:gd name="T106" fmla="*/ 563 w 111"/>
                  <a:gd name="T107" fmla="*/ 24 h 39"/>
                  <a:gd name="T108" fmla="*/ 568 w 111"/>
                  <a:gd name="T109" fmla="*/ 19 h 39"/>
                  <a:gd name="T110" fmla="*/ 568 w 111"/>
                  <a:gd name="T111" fmla="*/ 15 h 39"/>
                  <a:gd name="T112" fmla="*/ 568 w 111"/>
                  <a:gd name="T113" fmla="*/ 5 h 39"/>
                  <a:gd name="T114" fmla="*/ 568 w 111"/>
                  <a:gd name="T115" fmla="*/ 0 h 39"/>
                  <a:gd name="T116" fmla="*/ 568 w 111"/>
                  <a:gd name="T117" fmla="*/ 0 h 3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1"/>
                  <a:gd name="T178" fmla="*/ 0 h 39"/>
                  <a:gd name="T179" fmla="*/ 111 w 111"/>
                  <a:gd name="T180" fmla="*/ 39 h 3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1" h="39">
                    <a:moveTo>
                      <a:pt x="111" y="0"/>
                    </a:moveTo>
                    <a:lnTo>
                      <a:pt x="89" y="3"/>
                    </a:lnTo>
                    <a:lnTo>
                      <a:pt x="87" y="4"/>
                    </a:lnTo>
                    <a:lnTo>
                      <a:pt x="31" y="9"/>
                    </a:lnTo>
                    <a:lnTo>
                      <a:pt x="31" y="8"/>
                    </a:lnTo>
                    <a:lnTo>
                      <a:pt x="28" y="9"/>
                    </a:lnTo>
                    <a:lnTo>
                      <a:pt x="29" y="10"/>
                    </a:lnTo>
                    <a:lnTo>
                      <a:pt x="29" y="11"/>
                    </a:lnTo>
                    <a:lnTo>
                      <a:pt x="9" y="13"/>
                    </a:lnTo>
                    <a:lnTo>
                      <a:pt x="8" y="15"/>
                    </a:lnTo>
                    <a:lnTo>
                      <a:pt x="7" y="18"/>
                    </a:lnTo>
                    <a:lnTo>
                      <a:pt x="8" y="19"/>
                    </a:lnTo>
                    <a:lnTo>
                      <a:pt x="7" y="22"/>
                    </a:lnTo>
                    <a:lnTo>
                      <a:pt x="7" y="23"/>
                    </a:lnTo>
                    <a:lnTo>
                      <a:pt x="6" y="25"/>
                    </a:lnTo>
                    <a:lnTo>
                      <a:pt x="5" y="26"/>
                    </a:lnTo>
                    <a:lnTo>
                      <a:pt x="4" y="30"/>
                    </a:lnTo>
                    <a:lnTo>
                      <a:pt x="2" y="32"/>
                    </a:lnTo>
                    <a:lnTo>
                      <a:pt x="2" y="35"/>
                    </a:lnTo>
                    <a:lnTo>
                      <a:pt x="2" y="38"/>
                    </a:lnTo>
                    <a:lnTo>
                      <a:pt x="0" y="39"/>
                    </a:lnTo>
                    <a:lnTo>
                      <a:pt x="29" y="37"/>
                    </a:lnTo>
                    <a:lnTo>
                      <a:pt x="65" y="34"/>
                    </a:lnTo>
                    <a:lnTo>
                      <a:pt x="78" y="32"/>
                    </a:lnTo>
                    <a:lnTo>
                      <a:pt x="79" y="28"/>
                    </a:lnTo>
                    <a:lnTo>
                      <a:pt x="80" y="28"/>
                    </a:lnTo>
                    <a:lnTo>
                      <a:pt x="81" y="27"/>
                    </a:lnTo>
                    <a:lnTo>
                      <a:pt x="82" y="26"/>
                    </a:lnTo>
                    <a:lnTo>
                      <a:pt x="81" y="25"/>
                    </a:lnTo>
                    <a:lnTo>
                      <a:pt x="82" y="24"/>
                    </a:lnTo>
                    <a:lnTo>
                      <a:pt x="83" y="23"/>
                    </a:lnTo>
                    <a:lnTo>
                      <a:pt x="86" y="22"/>
                    </a:lnTo>
                    <a:lnTo>
                      <a:pt x="89" y="21"/>
                    </a:lnTo>
                    <a:lnTo>
                      <a:pt x="92" y="18"/>
                    </a:lnTo>
                    <a:lnTo>
                      <a:pt x="93" y="18"/>
                    </a:lnTo>
                    <a:lnTo>
                      <a:pt x="95" y="16"/>
                    </a:lnTo>
                    <a:lnTo>
                      <a:pt x="96" y="14"/>
                    </a:lnTo>
                    <a:lnTo>
                      <a:pt x="97" y="14"/>
                    </a:lnTo>
                    <a:lnTo>
                      <a:pt x="98" y="14"/>
                    </a:lnTo>
                    <a:lnTo>
                      <a:pt x="98" y="13"/>
                    </a:lnTo>
                    <a:lnTo>
                      <a:pt x="99" y="12"/>
                    </a:lnTo>
                    <a:lnTo>
                      <a:pt x="100" y="13"/>
                    </a:lnTo>
                    <a:lnTo>
                      <a:pt x="101" y="12"/>
                    </a:lnTo>
                    <a:lnTo>
                      <a:pt x="103" y="10"/>
                    </a:lnTo>
                    <a:lnTo>
                      <a:pt x="104" y="10"/>
                    </a:lnTo>
                    <a:lnTo>
                      <a:pt x="106" y="10"/>
                    </a:lnTo>
                    <a:lnTo>
                      <a:pt x="109" y="6"/>
                    </a:lnTo>
                    <a:lnTo>
                      <a:pt x="110" y="5"/>
                    </a:lnTo>
                    <a:lnTo>
                      <a:pt x="111" y="4"/>
                    </a:lnTo>
                    <a:lnTo>
                      <a:pt x="111" y="3"/>
                    </a:lnTo>
                    <a:lnTo>
                      <a:pt x="111" y="1"/>
                    </a:lnTo>
                    <a:lnTo>
                      <a:pt x="111" y="0"/>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40" name="Freeform 196"/>
              <p:cNvSpPr>
                <a:spLocks/>
              </p:cNvSpPr>
              <p:nvPr/>
            </p:nvSpPr>
            <p:spPr bwMode="auto">
              <a:xfrm>
                <a:off x="3890" y="2409"/>
                <a:ext cx="267" cy="404"/>
              </a:xfrm>
              <a:custGeom>
                <a:avLst/>
                <a:gdLst>
                  <a:gd name="T0" fmla="*/ 0 w 52"/>
                  <a:gd name="T1" fmla="*/ 15 h 83"/>
                  <a:gd name="T2" fmla="*/ 5 w 52"/>
                  <a:gd name="T3" fmla="*/ 24 h 83"/>
                  <a:gd name="T4" fmla="*/ 0 w 52"/>
                  <a:gd name="T5" fmla="*/ 268 h 83"/>
                  <a:gd name="T6" fmla="*/ 0 w 52"/>
                  <a:gd name="T7" fmla="*/ 277 h 83"/>
                  <a:gd name="T8" fmla="*/ 15 w 52"/>
                  <a:gd name="T9" fmla="*/ 399 h 83"/>
                  <a:gd name="T10" fmla="*/ 21 w 52"/>
                  <a:gd name="T11" fmla="*/ 399 h 83"/>
                  <a:gd name="T12" fmla="*/ 26 w 52"/>
                  <a:gd name="T13" fmla="*/ 394 h 83"/>
                  <a:gd name="T14" fmla="*/ 36 w 52"/>
                  <a:gd name="T15" fmla="*/ 399 h 83"/>
                  <a:gd name="T16" fmla="*/ 41 w 52"/>
                  <a:gd name="T17" fmla="*/ 394 h 83"/>
                  <a:gd name="T18" fmla="*/ 41 w 52"/>
                  <a:gd name="T19" fmla="*/ 375 h 83"/>
                  <a:gd name="T20" fmla="*/ 46 w 52"/>
                  <a:gd name="T21" fmla="*/ 365 h 83"/>
                  <a:gd name="T22" fmla="*/ 51 w 52"/>
                  <a:gd name="T23" fmla="*/ 375 h 83"/>
                  <a:gd name="T24" fmla="*/ 51 w 52"/>
                  <a:gd name="T25" fmla="*/ 380 h 83"/>
                  <a:gd name="T26" fmla="*/ 56 w 52"/>
                  <a:gd name="T27" fmla="*/ 389 h 83"/>
                  <a:gd name="T28" fmla="*/ 67 w 52"/>
                  <a:gd name="T29" fmla="*/ 404 h 83"/>
                  <a:gd name="T30" fmla="*/ 72 w 52"/>
                  <a:gd name="T31" fmla="*/ 404 h 83"/>
                  <a:gd name="T32" fmla="*/ 77 w 52"/>
                  <a:gd name="T33" fmla="*/ 404 h 83"/>
                  <a:gd name="T34" fmla="*/ 87 w 52"/>
                  <a:gd name="T35" fmla="*/ 394 h 83"/>
                  <a:gd name="T36" fmla="*/ 87 w 52"/>
                  <a:gd name="T37" fmla="*/ 394 h 83"/>
                  <a:gd name="T38" fmla="*/ 92 w 52"/>
                  <a:gd name="T39" fmla="*/ 389 h 83"/>
                  <a:gd name="T40" fmla="*/ 92 w 52"/>
                  <a:gd name="T41" fmla="*/ 389 h 83"/>
                  <a:gd name="T42" fmla="*/ 92 w 52"/>
                  <a:gd name="T43" fmla="*/ 385 h 83"/>
                  <a:gd name="T44" fmla="*/ 87 w 52"/>
                  <a:gd name="T45" fmla="*/ 385 h 83"/>
                  <a:gd name="T46" fmla="*/ 87 w 52"/>
                  <a:gd name="T47" fmla="*/ 380 h 83"/>
                  <a:gd name="T48" fmla="*/ 92 w 52"/>
                  <a:gd name="T49" fmla="*/ 375 h 83"/>
                  <a:gd name="T50" fmla="*/ 92 w 52"/>
                  <a:gd name="T51" fmla="*/ 370 h 83"/>
                  <a:gd name="T52" fmla="*/ 82 w 52"/>
                  <a:gd name="T53" fmla="*/ 365 h 83"/>
                  <a:gd name="T54" fmla="*/ 82 w 52"/>
                  <a:gd name="T55" fmla="*/ 365 h 83"/>
                  <a:gd name="T56" fmla="*/ 77 w 52"/>
                  <a:gd name="T57" fmla="*/ 365 h 83"/>
                  <a:gd name="T58" fmla="*/ 72 w 52"/>
                  <a:gd name="T59" fmla="*/ 355 h 83"/>
                  <a:gd name="T60" fmla="*/ 72 w 52"/>
                  <a:gd name="T61" fmla="*/ 350 h 83"/>
                  <a:gd name="T62" fmla="*/ 72 w 52"/>
                  <a:gd name="T63" fmla="*/ 346 h 83"/>
                  <a:gd name="T64" fmla="*/ 72 w 52"/>
                  <a:gd name="T65" fmla="*/ 346 h 83"/>
                  <a:gd name="T66" fmla="*/ 72 w 52"/>
                  <a:gd name="T67" fmla="*/ 341 h 83"/>
                  <a:gd name="T68" fmla="*/ 267 w 52"/>
                  <a:gd name="T69" fmla="*/ 321 h 83"/>
                  <a:gd name="T70" fmla="*/ 267 w 52"/>
                  <a:gd name="T71" fmla="*/ 316 h 83"/>
                  <a:gd name="T72" fmla="*/ 257 w 52"/>
                  <a:gd name="T73" fmla="*/ 307 h 83"/>
                  <a:gd name="T74" fmla="*/ 257 w 52"/>
                  <a:gd name="T75" fmla="*/ 282 h 83"/>
                  <a:gd name="T76" fmla="*/ 246 w 52"/>
                  <a:gd name="T77" fmla="*/ 268 h 83"/>
                  <a:gd name="T78" fmla="*/ 246 w 52"/>
                  <a:gd name="T79" fmla="*/ 253 h 83"/>
                  <a:gd name="T80" fmla="*/ 252 w 52"/>
                  <a:gd name="T81" fmla="*/ 243 h 83"/>
                  <a:gd name="T82" fmla="*/ 252 w 52"/>
                  <a:gd name="T83" fmla="*/ 229 h 83"/>
                  <a:gd name="T84" fmla="*/ 257 w 52"/>
                  <a:gd name="T85" fmla="*/ 219 h 83"/>
                  <a:gd name="T86" fmla="*/ 262 w 52"/>
                  <a:gd name="T87" fmla="*/ 219 h 83"/>
                  <a:gd name="T88" fmla="*/ 252 w 52"/>
                  <a:gd name="T89" fmla="*/ 214 h 83"/>
                  <a:gd name="T90" fmla="*/ 257 w 52"/>
                  <a:gd name="T91" fmla="*/ 204 h 83"/>
                  <a:gd name="T92" fmla="*/ 252 w 52"/>
                  <a:gd name="T93" fmla="*/ 200 h 83"/>
                  <a:gd name="T94" fmla="*/ 246 w 52"/>
                  <a:gd name="T95" fmla="*/ 195 h 83"/>
                  <a:gd name="T96" fmla="*/ 241 w 52"/>
                  <a:gd name="T97" fmla="*/ 190 h 83"/>
                  <a:gd name="T98" fmla="*/ 236 w 52"/>
                  <a:gd name="T99" fmla="*/ 180 h 83"/>
                  <a:gd name="T100" fmla="*/ 231 w 52"/>
                  <a:gd name="T101" fmla="*/ 175 h 83"/>
                  <a:gd name="T102" fmla="*/ 185 w 52"/>
                  <a:gd name="T103" fmla="*/ 0 h 83"/>
                  <a:gd name="T104" fmla="*/ 0 w 52"/>
                  <a:gd name="T105" fmla="*/ 15 h 83"/>
                  <a:gd name="T106" fmla="*/ 0 w 52"/>
                  <a:gd name="T107" fmla="*/ 15 h 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2"/>
                  <a:gd name="T163" fmla="*/ 0 h 83"/>
                  <a:gd name="T164" fmla="*/ 52 w 52"/>
                  <a:gd name="T165" fmla="*/ 83 h 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2" h="83">
                    <a:moveTo>
                      <a:pt x="0" y="3"/>
                    </a:moveTo>
                    <a:lnTo>
                      <a:pt x="1" y="5"/>
                    </a:lnTo>
                    <a:lnTo>
                      <a:pt x="0" y="55"/>
                    </a:lnTo>
                    <a:lnTo>
                      <a:pt x="0" y="57"/>
                    </a:lnTo>
                    <a:lnTo>
                      <a:pt x="3" y="82"/>
                    </a:lnTo>
                    <a:lnTo>
                      <a:pt x="4" y="82"/>
                    </a:lnTo>
                    <a:lnTo>
                      <a:pt x="5" y="81"/>
                    </a:lnTo>
                    <a:lnTo>
                      <a:pt x="7" y="82"/>
                    </a:lnTo>
                    <a:lnTo>
                      <a:pt x="8" y="81"/>
                    </a:lnTo>
                    <a:lnTo>
                      <a:pt x="8" y="77"/>
                    </a:lnTo>
                    <a:lnTo>
                      <a:pt x="9" y="75"/>
                    </a:lnTo>
                    <a:lnTo>
                      <a:pt x="10" y="77"/>
                    </a:lnTo>
                    <a:lnTo>
                      <a:pt x="10" y="78"/>
                    </a:lnTo>
                    <a:lnTo>
                      <a:pt x="11" y="80"/>
                    </a:lnTo>
                    <a:lnTo>
                      <a:pt x="13" y="83"/>
                    </a:lnTo>
                    <a:lnTo>
                      <a:pt x="14" y="83"/>
                    </a:lnTo>
                    <a:lnTo>
                      <a:pt x="15" y="83"/>
                    </a:lnTo>
                    <a:lnTo>
                      <a:pt x="17" y="81"/>
                    </a:lnTo>
                    <a:lnTo>
                      <a:pt x="18" y="80"/>
                    </a:lnTo>
                    <a:lnTo>
                      <a:pt x="18" y="79"/>
                    </a:lnTo>
                    <a:lnTo>
                      <a:pt x="17" y="79"/>
                    </a:lnTo>
                    <a:lnTo>
                      <a:pt x="17" y="78"/>
                    </a:lnTo>
                    <a:lnTo>
                      <a:pt x="18" y="77"/>
                    </a:lnTo>
                    <a:lnTo>
                      <a:pt x="18" y="76"/>
                    </a:lnTo>
                    <a:lnTo>
                      <a:pt x="16" y="75"/>
                    </a:lnTo>
                    <a:lnTo>
                      <a:pt x="15" y="75"/>
                    </a:lnTo>
                    <a:lnTo>
                      <a:pt x="14" y="73"/>
                    </a:lnTo>
                    <a:lnTo>
                      <a:pt x="14" y="72"/>
                    </a:lnTo>
                    <a:lnTo>
                      <a:pt x="14" y="71"/>
                    </a:lnTo>
                    <a:lnTo>
                      <a:pt x="14" y="70"/>
                    </a:lnTo>
                    <a:lnTo>
                      <a:pt x="52" y="66"/>
                    </a:lnTo>
                    <a:lnTo>
                      <a:pt x="52" y="65"/>
                    </a:lnTo>
                    <a:lnTo>
                      <a:pt x="50" y="63"/>
                    </a:lnTo>
                    <a:lnTo>
                      <a:pt x="50" y="58"/>
                    </a:lnTo>
                    <a:lnTo>
                      <a:pt x="48" y="55"/>
                    </a:lnTo>
                    <a:lnTo>
                      <a:pt x="48" y="52"/>
                    </a:lnTo>
                    <a:lnTo>
                      <a:pt x="49" y="50"/>
                    </a:lnTo>
                    <a:lnTo>
                      <a:pt x="49" y="47"/>
                    </a:lnTo>
                    <a:lnTo>
                      <a:pt x="50" y="45"/>
                    </a:lnTo>
                    <a:lnTo>
                      <a:pt x="51" y="45"/>
                    </a:lnTo>
                    <a:lnTo>
                      <a:pt x="49" y="44"/>
                    </a:lnTo>
                    <a:lnTo>
                      <a:pt x="50" y="42"/>
                    </a:lnTo>
                    <a:lnTo>
                      <a:pt x="49" y="41"/>
                    </a:lnTo>
                    <a:lnTo>
                      <a:pt x="48" y="40"/>
                    </a:lnTo>
                    <a:lnTo>
                      <a:pt x="47" y="39"/>
                    </a:lnTo>
                    <a:lnTo>
                      <a:pt x="46" y="37"/>
                    </a:lnTo>
                    <a:lnTo>
                      <a:pt x="45" y="36"/>
                    </a:lnTo>
                    <a:lnTo>
                      <a:pt x="36" y="0"/>
                    </a:lnTo>
                    <a:lnTo>
                      <a:pt x="0" y="3"/>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41" name="Freeform 197"/>
              <p:cNvSpPr>
                <a:spLocks/>
              </p:cNvSpPr>
              <p:nvPr/>
            </p:nvSpPr>
            <p:spPr bwMode="auto">
              <a:xfrm>
                <a:off x="4142" y="2179"/>
                <a:ext cx="610" cy="249"/>
              </a:xfrm>
              <a:custGeom>
                <a:avLst/>
                <a:gdLst>
                  <a:gd name="T0" fmla="*/ 10 w 119"/>
                  <a:gd name="T1" fmla="*/ 200 h 51"/>
                  <a:gd name="T2" fmla="*/ 21 w 119"/>
                  <a:gd name="T3" fmla="*/ 190 h 51"/>
                  <a:gd name="T4" fmla="*/ 26 w 119"/>
                  <a:gd name="T5" fmla="*/ 176 h 51"/>
                  <a:gd name="T6" fmla="*/ 72 w 119"/>
                  <a:gd name="T7" fmla="*/ 151 h 51"/>
                  <a:gd name="T8" fmla="*/ 92 w 119"/>
                  <a:gd name="T9" fmla="*/ 132 h 51"/>
                  <a:gd name="T10" fmla="*/ 103 w 119"/>
                  <a:gd name="T11" fmla="*/ 132 h 51"/>
                  <a:gd name="T12" fmla="*/ 108 w 119"/>
                  <a:gd name="T13" fmla="*/ 122 h 51"/>
                  <a:gd name="T14" fmla="*/ 118 w 119"/>
                  <a:gd name="T15" fmla="*/ 122 h 51"/>
                  <a:gd name="T16" fmla="*/ 144 w 119"/>
                  <a:gd name="T17" fmla="*/ 112 h 51"/>
                  <a:gd name="T18" fmla="*/ 169 w 119"/>
                  <a:gd name="T19" fmla="*/ 83 h 51"/>
                  <a:gd name="T20" fmla="*/ 169 w 119"/>
                  <a:gd name="T21" fmla="*/ 63 h 51"/>
                  <a:gd name="T22" fmla="*/ 190 w 119"/>
                  <a:gd name="T23" fmla="*/ 63 h 51"/>
                  <a:gd name="T24" fmla="*/ 215 w 119"/>
                  <a:gd name="T25" fmla="*/ 59 h 51"/>
                  <a:gd name="T26" fmla="*/ 579 w 119"/>
                  <a:gd name="T27" fmla="*/ 5 h 51"/>
                  <a:gd name="T28" fmla="*/ 584 w 119"/>
                  <a:gd name="T29" fmla="*/ 10 h 51"/>
                  <a:gd name="T30" fmla="*/ 595 w 119"/>
                  <a:gd name="T31" fmla="*/ 24 h 51"/>
                  <a:gd name="T32" fmla="*/ 595 w 119"/>
                  <a:gd name="T33" fmla="*/ 29 h 51"/>
                  <a:gd name="T34" fmla="*/ 584 w 119"/>
                  <a:gd name="T35" fmla="*/ 24 h 51"/>
                  <a:gd name="T36" fmla="*/ 579 w 119"/>
                  <a:gd name="T37" fmla="*/ 29 h 51"/>
                  <a:gd name="T38" fmla="*/ 559 w 119"/>
                  <a:gd name="T39" fmla="*/ 39 h 51"/>
                  <a:gd name="T40" fmla="*/ 538 w 119"/>
                  <a:gd name="T41" fmla="*/ 54 h 51"/>
                  <a:gd name="T42" fmla="*/ 543 w 119"/>
                  <a:gd name="T43" fmla="*/ 59 h 51"/>
                  <a:gd name="T44" fmla="*/ 574 w 119"/>
                  <a:gd name="T45" fmla="*/ 44 h 51"/>
                  <a:gd name="T46" fmla="*/ 584 w 119"/>
                  <a:gd name="T47" fmla="*/ 54 h 51"/>
                  <a:gd name="T48" fmla="*/ 589 w 119"/>
                  <a:gd name="T49" fmla="*/ 54 h 51"/>
                  <a:gd name="T50" fmla="*/ 605 w 119"/>
                  <a:gd name="T51" fmla="*/ 44 h 51"/>
                  <a:gd name="T52" fmla="*/ 610 w 119"/>
                  <a:gd name="T53" fmla="*/ 68 h 51"/>
                  <a:gd name="T54" fmla="*/ 600 w 119"/>
                  <a:gd name="T55" fmla="*/ 83 h 51"/>
                  <a:gd name="T56" fmla="*/ 584 w 119"/>
                  <a:gd name="T57" fmla="*/ 93 h 51"/>
                  <a:gd name="T58" fmla="*/ 564 w 119"/>
                  <a:gd name="T59" fmla="*/ 98 h 51"/>
                  <a:gd name="T60" fmla="*/ 559 w 119"/>
                  <a:gd name="T61" fmla="*/ 93 h 51"/>
                  <a:gd name="T62" fmla="*/ 554 w 119"/>
                  <a:gd name="T63" fmla="*/ 88 h 51"/>
                  <a:gd name="T64" fmla="*/ 554 w 119"/>
                  <a:gd name="T65" fmla="*/ 103 h 51"/>
                  <a:gd name="T66" fmla="*/ 559 w 119"/>
                  <a:gd name="T67" fmla="*/ 107 h 51"/>
                  <a:gd name="T68" fmla="*/ 564 w 119"/>
                  <a:gd name="T69" fmla="*/ 117 h 51"/>
                  <a:gd name="T70" fmla="*/ 538 w 119"/>
                  <a:gd name="T71" fmla="*/ 132 h 51"/>
                  <a:gd name="T72" fmla="*/ 538 w 119"/>
                  <a:gd name="T73" fmla="*/ 142 h 51"/>
                  <a:gd name="T74" fmla="*/ 574 w 119"/>
                  <a:gd name="T75" fmla="*/ 132 h 51"/>
                  <a:gd name="T76" fmla="*/ 584 w 119"/>
                  <a:gd name="T77" fmla="*/ 132 h 51"/>
                  <a:gd name="T78" fmla="*/ 559 w 119"/>
                  <a:gd name="T79" fmla="*/ 156 h 51"/>
                  <a:gd name="T80" fmla="*/ 528 w 119"/>
                  <a:gd name="T81" fmla="*/ 176 h 51"/>
                  <a:gd name="T82" fmla="*/ 523 w 119"/>
                  <a:gd name="T83" fmla="*/ 181 h 51"/>
                  <a:gd name="T84" fmla="*/ 492 w 119"/>
                  <a:gd name="T85" fmla="*/ 215 h 51"/>
                  <a:gd name="T86" fmla="*/ 477 w 119"/>
                  <a:gd name="T87" fmla="*/ 244 h 51"/>
                  <a:gd name="T88" fmla="*/ 354 w 119"/>
                  <a:gd name="T89" fmla="*/ 190 h 51"/>
                  <a:gd name="T90" fmla="*/ 256 w 119"/>
                  <a:gd name="T91" fmla="*/ 176 h 51"/>
                  <a:gd name="T92" fmla="*/ 251 w 119"/>
                  <a:gd name="T93" fmla="*/ 176 h 51"/>
                  <a:gd name="T94" fmla="*/ 154 w 119"/>
                  <a:gd name="T95" fmla="*/ 181 h 51"/>
                  <a:gd name="T96" fmla="*/ 133 w 119"/>
                  <a:gd name="T97" fmla="*/ 195 h 51"/>
                  <a:gd name="T98" fmla="*/ 0 w 119"/>
                  <a:gd name="T99" fmla="*/ 220 h 5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
                  <a:gd name="T151" fmla="*/ 0 h 51"/>
                  <a:gd name="T152" fmla="*/ 119 w 119"/>
                  <a:gd name="T153" fmla="*/ 51 h 5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 h="51">
                    <a:moveTo>
                      <a:pt x="0" y="45"/>
                    </a:moveTo>
                    <a:lnTo>
                      <a:pt x="1" y="41"/>
                    </a:lnTo>
                    <a:lnTo>
                      <a:pt x="2" y="41"/>
                    </a:lnTo>
                    <a:lnTo>
                      <a:pt x="3" y="40"/>
                    </a:lnTo>
                    <a:lnTo>
                      <a:pt x="4" y="39"/>
                    </a:lnTo>
                    <a:lnTo>
                      <a:pt x="3" y="38"/>
                    </a:lnTo>
                    <a:lnTo>
                      <a:pt x="4" y="37"/>
                    </a:lnTo>
                    <a:lnTo>
                      <a:pt x="5" y="36"/>
                    </a:lnTo>
                    <a:lnTo>
                      <a:pt x="8" y="35"/>
                    </a:lnTo>
                    <a:lnTo>
                      <a:pt x="11" y="34"/>
                    </a:lnTo>
                    <a:lnTo>
                      <a:pt x="14" y="31"/>
                    </a:lnTo>
                    <a:lnTo>
                      <a:pt x="15" y="31"/>
                    </a:lnTo>
                    <a:lnTo>
                      <a:pt x="17" y="29"/>
                    </a:lnTo>
                    <a:lnTo>
                      <a:pt x="18" y="27"/>
                    </a:lnTo>
                    <a:lnTo>
                      <a:pt x="19" y="27"/>
                    </a:lnTo>
                    <a:lnTo>
                      <a:pt x="20" y="27"/>
                    </a:lnTo>
                    <a:lnTo>
                      <a:pt x="20" y="26"/>
                    </a:lnTo>
                    <a:lnTo>
                      <a:pt x="21" y="25"/>
                    </a:lnTo>
                    <a:lnTo>
                      <a:pt x="22" y="26"/>
                    </a:lnTo>
                    <a:lnTo>
                      <a:pt x="23" y="25"/>
                    </a:lnTo>
                    <a:lnTo>
                      <a:pt x="25" y="23"/>
                    </a:lnTo>
                    <a:lnTo>
                      <a:pt x="26" y="23"/>
                    </a:lnTo>
                    <a:lnTo>
                      <a:pt x="28" y="23"/>
                    </a:lnTo>
                    <a:lnTo>
                      <a:pt x="31" y="19"/>
                    </a:lnTo>
                    <a:lnTo>
                      <a:pt x="32" y="18"/>
                    </a:lnTo>
                    <a:lnTo>
                      <a:pt x="33" y="17"/>
                    </a:lnTo>
                    <a:lnTo>
                      <a:pt x="33" y="16"/>
                    </a:lnTo>
                    <a:lnTo>
                      <a:pt x="33" y="14"/>
                    </a:lnTo>
                    <a:lnTo>
                      <a:pt x="33" y="13"/>
                    </a:lnTo>
                    <a:lnTo>
                      <a:pt x="37" y="12"/>
                    </a:lnTo>
                    <a:lnTo>
                      <a:pt x="37" y="13"/>
                    </a:lnTo>
                    <a:lnTo>
                      <a:pt x="40" y="13"/>
                    </a:lnTo>
                    <a:lnTo>
                      <a:pt x="42" y="12"/>
                    </a:lnTo>
                    <a:lnTo>
                      <a:pt x="78" y="7"/>
                    </a:lnTo>
                    <a:lnTo>
                      <a:pt x="112" y="0"/>
                    </a:lnTo>
                    <a:lnTo>
                      <a:pt x="113" y="1"/>
                    </a:lnTo>
                    <a:lnTo>
                      <a:pt x="114" y="2"/>
                    </a:lnTo>
                    <a:lnTo>
                      <a:pt x="115" y="3"/>
                    </a:lnTo>
                    <a:lnTo>
                      <a:pt x="116" y="5"/>
                    </a:lnTo>
                    <a:lnTo>
                      <a:pt x="116" y="6"/>
                    </a:lnTo>
                    <a:lnTo>
                      <a:pt x="115" y="5"/>
                    </a:lnTo>
                    <a:lnTo>
                      <a:pt x="114" y="5"/>
                    </a:lnTo>
                    <a:lnTo>
                      <a:pt x="113" y="5"/>
                    </a:lnTo>
                    <a:lnTo>
                      <a:pt x="112" y="5"/>
                    </a:lnTo>
                    <a:lnTo>
                      <a:pt x="113" y="6"/>
                    </a:lnTo>
                    <a:lnTo>
                      <a:pt x="110" y="8"/>
                    </a:lnTo>
                    <a:lnTo>
                      <a:pt x="109" y="8"/>
                    </a:lnTo>
                    <a:lnTo>
                      <a:pt x="108" y="10"/>
                    </a:lnTo>
                    <a:lnTo>
                      <a:pt x="106" y="10"/>
                    </a:lnTo>
                    <a:lnTo>
                      <a:pt x="105" y="11"/>
                    </a:lnTo>
                    <a:lnTo>
                      <a:pt x="105" y="12"/>
                    </a:lnTo>
                    <a:lnTo>
                      <a:pt x="106" y="12"/>
                    </a:lnTo>
                    <a:lnTo>
                      <a:pt x="108" y="11"/>
                    </a:lnTo>
                    <a:lnTo>
                      <a:pt x="111" y="10"/>
                    </a:lnTo>
                    <a:lnTo>
                      <a:pt x="112" y="9"/>
                    </a:lnTo>
                    <a:lnTo>
                      <a:pt x="114" y="9"/>
                    </a:lnTo>
                    <a:lnTo>
                      <a:pt x="114" y="10"/>
                    </a:lnTo>
                    <a:lnTo>
                      <a:pt x="114" y="11"/>
                    </a:lnTo>
                    <a:lnTo>
                      <a:pt x="115" y="12"/>
                    </a:lnTo>
                    <a:lnTo>
                      <a:pt x="115" y="11"/>
                    </a:lnTo>
                    <a:lnTo>
                      <a:pt x="116" y="11"/>
                    </a:lnTo>
                    <a:lnTo>
                      <a:pt x="117" y="9"/>
                    </a:lnTo>
                    <a:lnTo>
                      <a:pt x="118" y="9"/>
                    </a:lnTo>
                    <a:lnTo>
                      <a:pt x="119" y="11"/>
                    </a:lnTo>
                    <a:lnTo>
                      <a:pt x="119" y="14"/>
                    </a:lnTo>
                    <a:lnTo>
                      <a:pt x="119" y="15"/>
                    </a:lnTo>
                    <a:lnTo>
                      <a:pt x="117" y="16"/>
                    </a:lnTo>
                    <a:lnTo>
                      <a:pt x="117" y="17"/>
                    </a:lnTo>
                    <a:lnTo>
                      <a:pt x="117" y="18"/>
                    </a:lnTo>
                    <a:lnTo>
                      <a:pt x="115" y="19"/>
                    </a:lnTo>
                    <a:lnTo>
                      <a:pt x="114" y="19"/>
                    </a:lnTo>
                    <a:lnTo>
                      <a:pt x="113" y="20"/>
                    </a:lnTo>
                    <a:lnTo>
                      <a:pt x="111" y="20"/>
                    </a:lnTo>
                    <a:lnTo>
                      <a:pt x="110" y="20"/>
                    </a:lnTo>
                    <a:lnTo>
                      <a:pt x="109" y="19"/>
                    </a:lnTo>
                    <a:lnTo>
                      <a:pt x="109" y="18"/>
                    </a:lnTo>
                    <a:lnTo>
                      <a:pt x="108" y="18"/>
                    </a:lnTo>
                    <a:lnTo>
                      <a:pt x="108" y="20"/>
                    </a:lnTo>
                    <a:lnTo>
                      <a:pt x="108" y="21"/>
                    </a:lnTo>
                    <a:lnTo>
                      <a:pt x="108" y="22"/>
                    </a:lnTo>
                    <a:lnTo>
                      <a:pt x="109" y="22"/>
                    </a:lnTo>
                    <a:lnTo>
                      <a:pt x="110" y="23"/>
                    </a:lnTo>
                    <a:lnTo>
                      <a:pt x="110" y="24"/>
                    </a:lnTo>
                    <a:lnTo>
                      <a:pt x="107" y="28"/>
                    </a:lnTo>
                    <a:lnTo>
                      <a:pt x="105" y="27"/>
                    </a:lnTo>
                    <a:lnTo>
                      <a:pt x="104" y="27"/>
                    </a:lnTo>
                    <a:lnTo>
                      <a:pt x="104" y="28"/>
                    </a:lnTo>
                    <a:lnTo>
                      <a:pt x="105" y="29"/>
                    </a:lnTo>
                    <a:lnTo>
                      <a:pt x="108" y="28"/>
                    </a:lnTo>
                    <a:lnTo>
                      <a:pt x="110" y="28"/>
                    </a:lnTo>
                    <a:lnTo>
                      <a:pt x="112" y="27"/>
                    </a:lnTo>
                    <a:lnTo>
                      <a:pt x="112" y="26"/>
                    </a:lnTo>
                    <a:lnTo>
                      <a:pt x="113" y="26"/>
                    </a:lnTo>
                    <a:lnTo>
                      <a:pt x="114" y="27"/>
                    </a:lnTo>
                    <a:lnTo>
                      <a:pt x="113" y="29"/>
                    </a:lnTo>
                    <a:lnTo>
                      <a:pt x="111" y="31"/>
                    </a:lnTo>
                    <a:lnTo>
                      <a:pt x="109" y="32"/>
                    </a:lnTo>
                    <a:lnTo>
                      <a:pt x="108" y="32"/>
                    </a:lnTo>
                    <a:lnTo>
                      <a:pt x="105" y="32"/>
                    </a:lnTo>
                    <a:lnTo>
                      <a:pt x="103" y="36"/>
                    </a:lnTo>
                    <a:lnTo>
                      <a:pt x="102" y="37"/>
                    </a:lnTo>
                    <a:lnTo>
                      <a:pt x="99" y="39"/>
                    </a:lnTo>
                    <a:lnTo>
                      <a:pt x="97" y="41"/>
                    </a:lnTo>
                    <a:lnTo>
                      <a:pt x="96" y="44"/>
                    </a:lnTo>
                    <a:lnTo>
                      <a:pt x="95" y="48"/>
                    </a:lnTo>
                    <a:lnTo>
                      <a:pt x="95" y="49"/>
                    </a:lnTo>
                    <a:lnTo>
                      <a:pt x="93" y="50"/>
                    </a:lnTo>
                    <a:lnTo>
                      <a:pt x="88" y="51"/>
                    </a:lnTo>
                    <a:lnTo>
                      <a:pt x="87" y="51"/>
                    </a:lnTo>
                    <a:lnTo>
                      <a:pt x="69" y="39"/>
                    </a:lnTo>
                    <a:lnTo>
                      <a:pt x="54" y="41"/>
                    </a:lnTo>
                    <a:lnTo>
                      <a:pt x="53" y="39"/>
                    </a:lnTo>
                    <a:lnTo>
                      <a:pt x="50" y="36"/>
                    </a:lnTo>
                    <a:lnTo>
                      <a:pt x="49" y="37"/>
                    </a:lnTo>
                    <a:lnTo>
                      <a:pt x="49" y="36"/>
                    </a:lnTo>
                    <a:lnTo>
                      <a:pt x="49" y="35"/>
                    </a:lnTo>
                    <a:lnTo>
                      <a:pt x="31" y="37"/>
                    </a:lnTo>
                    <a:lnTo>
                      <a:pt x="30" y="37"/>
                    </a:lnTo>
                    <a:lnTo>
                      <a:pt x="30" y="38"/>
                    </a:lnTo>
                    <a:lnTo>
                      <a:pt x="26" y="40"/>
                    </a:lnTo>
                    <a:lnTo>
                      <a:pt x="25" y="40"/>
                    </a:lnTo>
                    <a:lnTo>
                      <a:pt x="21" y="42"/>
                    </a:lnTo>
                    <a:lnTo>
                      <a:pt x="0" y="45"/>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42" name="Freeform 198"/>
              <p:cNvSpPr>
                <a:spLocks/>
              </p:cNvSpPr>
              <p:nvPr/>
            </p:nvSpPr>
            <p:spPr bwMode="auto">
              <a:xfrm>
                <a:off x="3433" y="2306"/>
                <a:ext cx="345" cy="302"/>
              </a:xfrm>
              <a:custGeom>
                <a:avLst/>
                <a:gdLst>
                  <a:gd name="T0" fmla="*/ 0 w 67"/>
                  <a:gd name="T1" fmla="*/ 15 h 62"/>
                  <a:gd name="T2" fmla="*/ 309 w 67"/>
                  <a:gd name="T3" fmla="*/ 0 h 62"/>
                  <a:gd name="T4" fmla="*/ 309 w 67"/>
                  <a:gd name="T5" fmla="*/ 5 h 62"/>
                  <a:gd name="T6" fmla="*/ 314 w 67"/>
                  <a:gd name="T7" fmla="*/ 10 h 62"/>
                  <a:gd name="T8" fmla="*/ 319 w 67"/>
                  <a:gd name="T9" fmla="*/ 15 h 62"/>
                  <a:gd name="T10" fmla="*/ 314 w 67"/>
                  <a:gd name="T11" fmla="*/ 24 h 62"/>
                  <a:gd name="T12" fmla="*/ 309 w 67"/>
                  <a:gd name="T13" fmla="*/ 29 h 62"/>
                  <a:gd name="T14" fmla="*/ 299 w 67"/>
                  <a:gd name="T15" fmla="*/ 39 h 62"/>
                  <a:gd name="T16" fmla="*/ 299 w 67"/>
                  <a:gd name="T17" fmla="*/ 44 h 62"/>
                  <a:gd name="T18" fmla="*/ 345 w 67"/>
                  <a:gd name="T19" fmla="*/ 44 h 62"/>
                  <a:gd name="T20" fmla="*/ 345 w 67"/>
                  <a:gd name="T21" fmla="*/ 44 h 62"/>
                  <a:gd name="T22" fmla="*/ 345 w 67"/>
                  <a:gd name="T23" fmla="*/ 49 h 62"/>
                  <a:gd name="T24" fmla="*/ 340 w 67"/>
                  <a:gd name="T25" fmla="*/ 58 h 62"/>
                  <a:gd name="T26" fmla="*/ 335 w 67"/>
                  <a:gd name="T27" fmla="*/ 63 h 62"/>
                  <a:gd name="T28" fmla="*/ 330 w 67"/>
                  <a:gd name="T29" fmla="*/ 83 h 62"/>
                  <a:gd name="T30" fmla="*/ 319 w 67"/>
                  <a:gd name="T31" fmla="*/ 93 h 62"/>
                  <a:gd name="T32" fmla="*/ 319 w 67"/>
                  <a:gd name="T33" fmla="*/ 107 h 62"/>
                  <a:gd name="T34" fmla="*/ 319 w 67"/>
                  <a:gd name="T35" fmla="*/ 122 h 62"/>
                  <a:gd name="T36" fmla="*/ 319 w 67"/>
                  <a:gd name="T37" fmla="*/ 122 h 62"/>
                  <a:gd name="T38" fmla="*/ 309 w 67"/>
                  <a:gd name="T39" fmla="*/ 127 h 62"/>
                  <a:gd name="T40" fmla="*/ 309 w 67"/>
                  <a:gd name="T41" fmla="*/ 132 h 62"/>
                  <a:gd name="T42" fmla="*/ 294 w 67"/>
                  <a:gd name="T43" fmla="*/ 141 h 62"/>
                  <a:gd name="T44" fmla="*/ 294 w 67"/>
                  <a:gd name="T45" fmla="*/ 156 h 62"/>
                  <a:gd name="T46" fmla="*/ 294 w 67"/>
                  <a:gd name="T47" fmla="*/ 170 h 62"/>
                  <a:gd name="T48" fmla="*/ 288 w 67"/>
                  <a:gd name="T49" fmla="*/ 175 h 62"/>
                  <a:gd name="T50" fmla="*/ 278 w 67"/>
                  <a:gd name="T51" fmla="*/ 185 h 62"/>
                  <a:gd name="T52" fmla="*/ 268 w 67"/>
                  <a:gd name="T53" fmla="*/ 195 h 62"/>
                  <a:gd name="T54" fmla="*/ 263 w 67"/>
                  <a:gd name="T55" fmla="*/ 200 h 62"/>
                  <a:gd name="T56" fmla="*/ 263 w 67"/>
                  <a:gd name="T57" fmla="*/ 209 h 62"/>
                  <a:gd name="T58" fmla="*/ 257 w 67"/>
                  <a:gd name="T59" fmla="*/ 219 h 62"/>
                  <a:gd name="T60" fmla="*/ 257 w 67"/>
                  <a:gd name="T61" fmla="*/ 224 h 62"/>
                  <a:gd name="T62" fmla="*/ 252 w 67"/>
                  <a:gd name="T63" fmla="*/ 239 h 62"/>
                  <a:gd name="T64" fmla="*/ 247 w 67"/>
                  <a:gd name="T65" fmla="*/ 248 h 62"/>
                  <a:gd name="T66" fmla="*/ 252 w 67"/>
                  <a:gd name="T67" fmla="*/ 263 h 62"/>
                  <a:gd name="T68" fmla="*/ 257 w 67"/>
                  <a:gd name="T69" fmla="*/ 268 h 62"/>
                  <a:gd name="T70" fmla="*/ 257 w 67"/>
                  <a:gd name="T71" fmla="*/ 278 h 62"/>
                  <a:gd name="T72" fmla="*/ 257 w 67"/>
                  <a:gd name="T73" fmla="*/ 278 h 62"/>
                  <a:gd name="T74" fmla="*/ 257 w 67"/>
                  <a:gd name="T75" fmla="*/ 283 h 62"/>
                  <a:gd name="T76" fmla="*/ 257 w 67"/>
                  <a:gd name="T77" fmla="*/ 283 h 62"/>
                  <a:gd name="T78" fmla="*/ 252 w 67"/>
                  <a:gd name="T79" fmla="*/ 292 h 62"/>
                  <a:gd name="T80" fmla="*/ 257 w 67"/>
                  <a:gd name="T81" fmla="*/ 297 h 62"/>
                  <a:gd name="T82" fmla="*/ 41 w 67"/>
                  <a:gd name="T83" fmla="*/ 302 h 62"/>
                  <a:gd name="T84" fmla="*/ 41 w 67"/>
                  <a:gd name="T85" fmla="*/ 258 h 62"/>
                  <a:gd name="T86" fmla="*/ 31 w 67"/>
                  <a:gd name="T87" fmla="*/ 253 h 62"/>
                  <a:gd name="T88" fmla="*/ 21 w 67"/>
                  <a:gd name="T89" fmla="*/ 258 h 62"/>
                  <a:gd name="T90" fmla="*/ 21 w 67"/>
                  <a:gd name="T91" fmla="*/ 258 h 62"/>
                  <a:gd name="T92" fmla="*/ 10 w 67"/>
                  <a:gd name="T93" fmla="*/ 248 h 62"/>
                  <a:gd name="T94" fmla="*/ 10 w 67"/>
                  <a:gd name="T95" fmla="*/ 107 h 62"/>
                  <a:gd name="T96" fmla="*/ 0 w 67"/>
                  <a:gd name="T97" fmla="*/ 15 h 62"/>
                  <a:gd name="T98" fmla="*/ 0 w 67"/>
                  <a:gd name="T99" fmla="*/ 15 h 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7"/>
                  <a:gd name="T151" fmla="*/ 0 h 62"/>
                  <a:gd name="T152" fmla="*/ 67 w 67"/>
                  <a:gd name="T153" fmla="*/ 62 h 6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7" h="62">
                    <a:moveTo>
                      <a:pt x="0" y="3"/>
                    </a:moveTo>
                    <a:lnTo>
                      <a:pt x="60" y="0"/>
                    </a:lnTo>
                    <a:lnTo>
                      <a:pt x="60" y="1"/>
                    </a:lnTo>
                    <a:lnTo>
                      <a:pt x="61" y="2"/>
                    </a:lnTo>
                    <a:lnTo>
                      <a:pt x="62" y="3"/>
                    </a:lnTo>
                    <a:lnTo>
                      <a:pt x="61" y="5"/>
                    </a:lnTo>
                    <a:lnTo>
                      <a:pt x="60" y="6"/>
                    </a:lnTo>
                    <a:lnTo>
                      <a:pt x="58" y="8"/>
                    </a:lnTo>
                    <a:lnTo>
                      <a:pt x="58" y="9"/>
                    </a:lnTo>
                    <a:lnTo>
                      <a:pt x="67" y="9"/>
                    </a:lnTo>
                    <a:lnTo>
                      <a:pt x="67" y="10"/>
                    </a:lnTo>
                    <a:lnTo>
                      <a:pt x="66" y="12"/>
                    </a:lnTo>
                    <a:lnTo>
                      <a:pt x="65" y="13"/>
                    </a:lnTo>
                    <a:lnTo>
                      <a:pt x="64" y="17"/>
                    </a:lnTo>
                    <a:lnTo>
                      <a:pt x="62" y="19"/>
                    </a:lnTo>
                    <a:lnTo>
                      <a:pt x="62" y="22"/>
                    </a:lnTo>
                    <a:lnTo>
                      <a:pt x="62" y="25"/>
                    </a:lnTo>
                    <a:lnTo>
                      <a:pt x="60" y="26"/>
                    </a:lnTo>
                    <a:lnTo>
                      <a:pt x="60" y="27"/>
                    </a:lnTo>
                    <a:lnTo>
                      <a:pt x="57" y="29"/>
                    </a:lnTo>
                    <a:lnTo>
                      <a:pt x="57" y="32"/>
                    </a:lnTo>
                    <a:lnTo>
                      <a:pt x="57" y="35"/>
                    </a:lnTo>
                    <a:lnTo>
                      <a:pt x="56" y="36"/>
                    </a:lnTo>
                    <a:lnTo>
                      <a:pt x="54" y="38"/>
                    </a:lnTo>
                    <a:lnTo>
                      <a:pt x="52" y="40"/>
                    </a:lnTo>
                    <a:lnTo>
                      <a:pt x="51" y="41"/>
                    </a:lnTo>
                    <a:lnTo>
                      <a:pt x="51" y="43"/>
                    </a:lnTo>
                    <a:lnTo>
                      <a:pt x="50" y="45"/>
                    </a:lnTo>
                    <a:lnTo>
                      <a:pt x="50" y="46"/>
                    </a:lnTo>
                    <a:lnTo>
                      <a:pt x="49" y="49"/>
                    </a:lnTo>
                    <a:lnTo>
                      <a:pt x="48" y="51"/>
                    </a:lnTo>
                    <a:lnTo>
                      <a:pt x="49" y="54"/>
                    </a:lnTo>
                    <a:lnTo>
                      <a:pt x="50" y="55"/>
                    </a:lnTo>
                    <a:lnTo>
                      <a:pt x="50" y="57"/>
                    </a:lnTo>
                    <a:lnTo>
                      <a:pt x="50" y="58"/>
                    </a:lnTo>
                    <a:lnTo>
                      <a:pt x="49" y="60"/>
                    </a:lnTo>
                    <a:lnTo>
                      <a:pt x="50" y="61"/>
                    </a:lnTo>
                    <a:lnTo>
                      <a:pt x="8" y="62"/>
                    </a:lnTo>
                    <a:lnTo>
                      <a:pt x="8" y="53"/>
                    </a:lnTo>
                    <a:lnTo>
                      <a:pt x="6" y="52"/>
                    </a:lnTo>
                    <a:lnTo>
                      <a:pt x="4" y="53"/>
                    </a:lnTo>
                    <a:lnTo>
                      <a:pt x="2" y="51"/>
                    </a:lnTo>
                    <a:lnTo>
                      <a:pt x="2" y="22"/>
                    </a:lnTo>
                    <a:lnTo>
                      <a:pt x="0" y="3"/>
                    </a:lnTo>
                    <a:close/>
                  </a:path>
                </a:pathLst>
              </a:custGeom>
              <a:solidFill>
                <a:srgbClr val="ED4213"/>
              </a:solidFill>
              <a:ln w="12700" cmpd="sng">
                <a:solidFill>
                  <a:schemeClr val="tx1"/>
                </a:solidFill>
                <a:prstDash val="solid"/>
                <a:round/>
                <a:headEnd/>
                <a:tailEnd/>
              </a:ln>
            </p:spPr>
            <p:txBody>
              <a:bodyPr/>
              <a:lstStyle/>
              <a:p>
                <a:endParaRPr lang="en-US"/>
              </a:p>
            </p:txBody>
          </p:sp>
          <p:grpSp>
            <p:nvGrpSpPr>
              <p:cNvPr id="20543" name="Group 199"/>
              <p:cNvGrpSpPr>
                <a:grpSpLocks/>
              </p:cNvGrpSpPr>
              <p:nvPr/>
            </p:nvGrpSpPr>
            <p:grpSpPr bwMode="auto">
              <a:xfrm>
                <a:off x="728" y="2448"/>
                <a:ext cx="1266" cy="876"/>
                <a:chOff x="768" y="2832"/>
                <a:chExt cx="1203" cy="876"/>
              </a:xfrm>
            </p:grpSpPr>
            <p:sp>
              <p:nvSpPr>
                <p:cNvPr id="20550" name="Freeform 200"/>
                <p:cNvSpPr>
                  <a:spLocks/>
                </p:cNvSpPr>
                <p:nvPr/>
              </p:nvSpPr>
              <p:spPr bwMode="auto">
                <a:xfrm>
                  <a:off x="1056" y="2832"/>
                  <a:ext cx="915" cy="780"/>
                </a:xfrm>
                <a:custGeom>
                  <a:avLst/>
                  <a:gdLst>
                    <a:gd name="T0" fmla="*/ 68 w 188"/>
                    <a:gd name="T1" fmla="*/ 151 h 160"/>
                    <a:gd name="T2" fmla="*/ 127 w 188"/>
                    <a:gd name="T3" fmla="*/ 195 h 160"/>
                    <a:gd name="T4" fmla="*/ 88 w 188"/>
                    <a:gd name="T5" fmla="*/ 244 h 160"/>
                    <a:gd name="T6" fmla="*/ 78 w 188"/>
                    <a:gd name="T7" fmla="*/ 210 h 160"/>
                    <a:gd name="T8" fmla="*/ 24 w 188"/>
                    <a:gd name="T9" fmla="*/ 268 h 160"/>
                    <a:gd name="T10" fmla="*/ 54 w 188"/>
                    <a:gd name="T11" fmla="*/ 312 h 160"/>
                    <a:gd name="T12" fmla="*/ 131 w 188"/>
                    <a:gd name="T13" fmla="*/ 297 h 160"/>
                    <a:gd name="T14" fmla="*/ 107 w 188"/>
                    <a:gd name="T15" fmla="*/ 361 h 160"/>
                    <a:gd name="T16" fmla="*/ 88 w 188"/>
                    <a:gd name="T17" fmla="*/ 385 h 160"/>
                    <a:gd name="T18" fmla="*/ 49 w 188"/>
                    <a:gd name="T19" fmla="*/ 400 h 160"/>
                    <a:gd name="T20" fmla="*/ 29 w 188"/>
                    <a:gd name="T21" fmla="*/ 478 h 160"/>
                    <a:gd name="T22" fmla="*/ 54 w 188"/>
                    <a:gd name="T23" fmla="*/ 522 h 160"/>
                    <a:gd name="T24" fmla="*/ 107 w 188"/>
                    <a:gd name="T25" fmla="*/ 546 h 160"/>
                    <a:gd name="T26" fmla="*/ 107 w 188"/>
                    <a:gd name="T27" fmla="*/ 585 h 160"/>
                    <a:gd name="T28" fmla="*/ 170 w 188"/>
                    <a:gd name="T29" fmla="*/ 600 h 160"/>
                    <a:gd name="T30" fmla="*/ 204 w 188"/>
                    <a:gd name="T31" fmla="*/ 609 h 160"/>
                    <a:gd name="T32" fmla="*/ 141 w 188"/>
                    <a:gd name="T33" fmla="*/ 687 h 160"/>
                    <a:gd name="T34" fmla="*/ 92 w 188"/>
                    <a:gd name="T35" fmla="*/ 717 h 160"/>
                    <a:gd name="T36" fmla="*/ 15 w 188"/>
                    <a:gd name="T37" fmla="*/ 756 h 160"/>
                    <a:gd name="T38" fmla="*/ 15 w 188"/>
                    <a:gd name="T39" fmla="*/ 780 h 160"/>
                    <a:gd name="T40" fmla="*/ 141 w 188"/>
                    <a:gd name="T41" fmla="*/ 726 h 160"/>
                    <a:gd name="T42" fmla="*/ 302 w 188"/>
                    <a:gd name="T43" fmla="*/ 585 h 160"/>
                    <a:gd name="T44" fmla="*/ 287 w 188"/>
                    <a:gd name="T45" fmla="*/ 570 h 160"/>
                    <a:gd name="T46" fmla="*/ 375 w 188"/>
                    <a:gd name="T47" fmla="*/ 463 h 160"/>
                    <a:gd name="T48" fmla="*/ 350 w 188"/>
                    <a:gd name="T49" fmla="*/ 492 h 160"/>
                    <a:gd name="T50" fmla="*/ 355 w 188"/>
                    <a:gd name="T51" fmla="*/ 531 h 160"/>
                    <a:gd name="T52" fmla="*/ 350 w 188"/>
                    <a:gd name="T53" fmla="*/ 556 h 160"/>
                    <a:gd name="T54" fmla="*/ 419 w 188"/>
                    <a:gd name="T55" fmla="*/ 517 h 160"/>
                    <a:gd name="T56" fmla="*/ 419 w 188"/>
                    <a:gd name="T57" fmla="*/ 478 h 160"/>
                    <a:gd name="T58" fmla="*/ 521 w 188"/>
                    <a:gd name="T59" fmla="*/ 502 h 160"/>
                    <a:gd name="T60" fmla="*/ 589 w 188"/>
                    <a:gd name="T61" fmla="*/ 492 h 160"/>
                    <a:gd name="T62" fmla="*/ 706 w 188"/>
                    <a:gd name="T63" fmla="*/ 531 h 160"/>
                    <a:gd name="T64" fmla="*/ 745 w 188"/>
                    <a:gd name="T65" fmla="*/ 580 h 160"/>
                    <a:gd name="T66" fmla="*/ 808 w 188"/>
                    <a:gd name="T67" fmla="*/ 624 h 160"/>
                    <a:gd name="T68" fmla="*/ 915 w 188"/>
                    <a:gd name="T69" fmla="*/ 634 h 160"/>
                    <a:gd name="T70" fmla="*/ 900 w 188"/>
                    <a:gd name="T71" fmla="*/ 570 h 160"/>
                    <a:gd name="T72" fmla="*/ 857 w 188"/>
                    <a:gd name="T73" fmla="*/ 561 h 160"/>
                    <a:gd name="T74" fmla="*/ 793 w 188"/>
                    <a:gd name="T75" fmla="*/ 517 h 160"/>
                    <a:gd name="T76" fmla="*/ 715 w 188"/>
                    <a:gd name="T77" fmla="*/ 463 h 160"/>
                    <a:gd name="T78" fmla="*/ 686 w 188"/>
                    <a:gd name="T79" fmla="*/ 502 h 160"/>
                    <a:gd name="T80" fmla="*/ 628 w 188"/>
                    <a:gd name="T81" fmla="*/ 453 h 160"/>
                    <a:gd name="T82" fmla="*/ 569 w 188"/>
                    <a:gd name="T83" fmla="*/ 390 h 160"/>
                    <a:gd name="T84" fmla="*/ 496 w 188"/>
                    <a:gd name="T85" fmla="*/ 102 h 160"/>
                    <a:gd name="T86" fmla="*/ 438 w 188"/>
                    <a:gd name="T87" fmla="*/ 24 h 160"/>
                    <a:gd name="T88" fmla="*/ 336 w 188"/>
                    <a:gd name="T89" fmla="*/ 24 h 160"/>
                    <a:gd name="T90" fmla="*/ 287 w 188"/>
                    <a:gd name="T91" fmla="*/ 24 h 160"/>
                    <a:gd name="T92" fmla="*/ 219 w 188"/>
                    <a:gd name="T93" fmla="*/ 0 h 160"/>
                    <a:gd name="T94" fmla="*/ 170 w 188"/>
                    <a:gd name="T95" fmla="*/ 20 h 160"/>
                    <a:gd name="T96" fmla="*/ 117 w 188"/>
                    <a:gd name="T97" fmla="*/ 63 h 160"/>
                    <a:gd name="T98" fmla="*/ 92 w 188"/>
                    <a:gd name="T99" fmla="*/ 102 h 160"/>
                    <a:gd name="T100" fmla="*/ 49 w 188"/>
                    <a:gd name="T101" fmla="*/ 127 h 1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8"/>
                    <a:gd name="T154" fmla="*/ 0 h 160"/>
                    <a:gd name="T155" fmla="*/ 188 w 188"/>
                    <a:gd name="T156" fmla="*/ 160 h 16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8" h="160">
                      <a:moveTo>
                        <a:pt x="10" y="26"/>
                      </a:moveTo>
                      <a:lnTo>
                        <a:pt x="14" y="31"/>
                      </a:lnTo>
                      <a:lnTo>
                        <a:pt x="19" y="39"/>
                      </a:lnTo>
                      <a:lnTo>
                        <a:pt x="26" y="40"/>
                      </a:lnTo>
                      <a:lnTo>
                        <a:pt x="26" y="50"/>
                      </a:lnTo>
                      <a:lnTo>
                        <a:pt x="18" y="50"/>
                      </a:lnTo>
                      <a:lnTo>
                        <a:pt x="18" y="43"/>
                      </a:lnTo>
                      <a:lnTo>
                        <a:pt x="16" y="43"/>
                      </a:lnTo>
                      <a:lnTo>
                        <a:pt x="0" y="50"/>
                      </a:lnTo>
                      <a:lnTo>
                        <a:pt x="5" y="55"/>
                      </a:lnTo>
                      <a:lnTo>
                        <a:pt x="5" y="61"/>
                      </a:lnTo>
                      <a:lnTo>
                        <a:pt x="11" y="64"/>
                      </a:lnTo>
                      <a:lnTo>
                        <a:pt x="21" y="66"/>
                      </a:lnTo>
                      <a:lnTo>
                        <a:pt x="27" y="61"/>
                      </a:lnTo>
                      <a:lnTo>
                        <a:pt x="29" y="72"/>
                      </a:lnTo>
                      <a:lnTo>
                        <a:pt x="22" y="74"/>
                      </a:lnTo>
                      <a:lnTo>
                        <a:pt x="21" y="77"/>
                      </a:lnTo>
                      <a:lnTo>
                        <a:pt x="18" y="79"/>
                      </a:lnTo>
                      <a:lnTo>
                        <a:pt x="13" y="75"/>
                      </a:lnTo>
                      <a:lnTo>
                        <a:pt x="10" y="82"/>
                      </a:lnTo>
                      <a:lnTo>
                        <a:pt x="2" y="90"/>
                      </a:lnTo>
                      <a:lnTo>
                        <a:pt x="6" y="98"/>
                      </a:lnTo>
                      <a:lnTo>
                        <a:pt x="5" y="101"/>
                      </a:lnTo>
                      <a:lnTo>
                        <a:pt x="11" y="107"/>
                      </a:lnTo>
                      <a:lnTo>
                        <a:pt x="19" y="107"/>
                      </a:lnTo>
                      <a:lnTo>
                        <a:pt x="22" y="112"/>
                      </a:lnTo>
                      <a:lnTo>
                        <a:pt x="21" y="115"/>
                      </a:lnTo>
                      <a:lnTo>
                        <a:pt x="22" y="120"/>
                      </a:lnTo>
                      <a:lnTo>
                        <a:pt x="29" y="117"/>
                      </a:lnTo>
                      <a:lnTo>
                        <a:pt x="35" y="123"/>
                      </a:lnTo>
                      <a:lnTo>
                        <a:pt x="45" y="119"/>
                      </a:lnTo>
                      <a:lnTo>
                        <a:pt x="42" y="125"/>
                      </a:lnTo>
                      <a:lnTo>
                        <a:pt x="42" y="131"/>
                      </a:lnTo>
                      <a:lnTo>
                        <a:pt x="29" y="141"/>
                      </a:lnTo>
                      <a:lnTo>
                        <a:pt x="24" y="147"/>
                      </a:lnTo>
                      <a:lnTo>
                        <a:pt x="19" y="147"/>
                      </a:lnTo>
                      <a:lnTo>
                        <a:pt x="11" y="154"/>
                      </a:lnTo>
                      <a:lnTo>
                        <a:pt x="3" y="155"/>
                      </a:lnTo>
                      <a:lnTo>
                        <a:pt x="0" y="159"/>
                      </a:lnTo>
                      <a:lnTo>
                        <a:pt x="3" y="160"/>
                      </a:lnTo>
                      <a:lnTo>
                        <a:pt x="19" y="154"/>
                      </a:lnTo>
                      <a:lnTo>
                        <a:pt x="29" y="149"/>
                      </a:lnTo>
                      <a:lnTo>
                        <a:pt x="48" y="136"/>
                      </a:lnTo>
                      <a:lnTo>
                        <a:pt x="62" y="120"/>
                      </a:lnTo>
                      <a:lnTo>
                        <a:pt x="64" y="117"/>
                      </a:lnTo>
                      <a:lnTo>
                        <a:pt x="59" y="117"/>
                      </a:lnTo>
                      <a:lnTo>
                        <a:pt x="73" y="96"/>
                      </a:lnTo>
                      <a:lnTo>
                        <a:pt x="77" y="95"/>
                      </a:lnTo>
                      <a:lnTo>
                        <a:pt x="77" y="98"/>
                      </a:lnTo>
                      <a:lnTo>
                        <a:pt x="72" y="101"/>
                      </a:lnTo>
                      <a:lnTo>
                        <a:pt x="70" y="111"/>
                      </a:lnTo>
                      <a:lnTo>
                        <a:pt x="73" y="109"/>
                      </a:lnTo>
                      <a:lnTo>
                        <a:pt x="70" y="112"/>
                      </a:lnTo>
                      <a:lnTo>
                        <a:pt x="72" y="114"/>
                      </a:lnTo>
                      <a:lnTo>
                        <a:pt x="82" y="107"/>
                      </a:lnTo>
                      <a:lnTo>
                        <a:pt x="86" y="106"/>
                      </a:lnTo>
                      <a:lnTo>
                        <a:pt x="88" y="101"/>
                      </a:lnTo>
                      <a:lnTo>
                        <a:pt x="86" y="98"/>
                      </a:lnTo>
                      <a:lnTo>
                        <a:pt x="96" y="96"/>
                      </a:lnTo>
                      <a:lnTo>
                        <a:pt x="107" y="103"/>
                      </a:lnTo>
                      <a:lnTo>
                        <a:pt x="117" y="99"/>
                      </a:lnTo>
                      <a:lnTo>
                        <a:pt x="121" y="101"/>
                      </a:lnTo>
                      <a:lnTo>
                        <a:pt x="128" y="101"/>
                      </a:lnTo>
                      <a:lnTo>
                        <a:pt x="145" y="109"/>
                      </a:lnTo>
                      <a:lnTo>
                        <a:pt x="149" y="112"/>
                      </a:lnTo>
                      <a:lnTo>
                        <a:pt x="153" y="119"/>
                      </a:lnTo>
                      <a:lnTo>
                        <a:pt x="163" y="125"/>
                      </a:lnTo>
                      <a:lnTo>
                        <a:pt x="166" y="128"/>
                      </a:lnTo>
                      <a:lnTo>
                        <a:pt x="177" y="135"/>
                      </a:lnTo>
                      <a:lnTo>
                        <a:pt x="188" y="130"/>
                      </a:lnTo>
                      <a:lnTo>
                        <a:pt x="188" y="123"/>
                      </a:lnTo>
                      <a:lnTo>
                        <a:pt x="185" y="117"/>
                      </a:lnTo>
                      <a:lnTo>
                        <a:pt x="180" y="115"/>
                      </a:lnTo>
                      <a:lnTo>
                        <a:pt x="176" y="115"/>
                      </a:lnTo>
                      <a:lnTo>
                        <a:pt x="169" y="111"/>
                      </a:lnTo>
                      <a:lnTo>
                        <a:pt x="163" y="106"/>
                      </a:lnTo>
                      <a:lnTo>
                        <a:pt x="150" y="93"/>
                      </a:lnTo>
                      <a:lnTo>
                        <a:pt x="147" y="95"/>
                      </a:lnTo>
                      <a:lnTo>
                        <a:pt x="144" y="99"/>
                      </a:lnTo>
                      <a:lnTo>
                        <a:pt x="141" y="103"/>
                      </a:lnTo>
                      <a:lnTo>
                        <a:pt x="129" y="96"/>
                      </a:lnTo>
                      <a:lnTo>
                        <a:pt x="129" y="93"/>
                      </a:lnTo>
                      <a:lnTo>
                        <a:pt x="120" y="96"/>
                      </a:lnTo>
                      <a:lnTo>
                        <a:pt x="117" y="80"/>
                      </a:lnTo>
                      <a:lnTo>
                        <a:pt x="109" y="45"/>
                      </a:lnTo>
                      <a:lnTo>
                        <a:pt x="102" y="21"/>
                      </a:lnTo>
                      <a:lnTo>
                        <a:pt x="99" y="10"/>
                      </a:lnTo>
                      <a:lnTo>
                        <a:pt x="90" y="5"/>
                      </a:lnTo>
                      <a:lnTo>
                        <a:pt x="85" y="8"/>
                      </a:lnTo>
                      <a:lnTo>
                        <a:pt x="69" y="5"/>
                      </a:lnTo>
                      <a:lnTo>
                        <a:pt x="64" y="7"/>
                      </a:lnTo>
                      <a:lnTo>
                        <a:pt x="59" y="5"/>
                      </a:lnTo>
                      <a:lnTo>
                        <a:pt x="59" y="4"/>
                      </a:lnTo>
                      <a:lnTo>
                        <a:pt x="45" y="0"/>
                      </a:lnTo>
                      <a:lnTo>
                        <a:pt x="43" y="4"/>
                      </a:lnTo>
                      <a:lnTo>
                        <a:pt x="35" y="4"/>
                      </a:lnTo>
                      <a:lnTo>
                        <a:pt x="29" y="8"/>
                      </a:lnTo>
                      <a:lnTo>
                        <a:pt x="24" y="13"/>
                      </a:lnTo>
                      <a:lnTo>
                        <a:pt x="22" y="18"/>
                      </a:lnTo>
                      <a:lnTo>
                        <a:pt x="19" y="21"/>
                      </a:lnTo>
                      <a:lnTo>
                        <a:pt x="13" y="21"/>
                      </a:lnTo>
                      <a:lnTo>
                        <a:pt x="10" y="26"/>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51" name="Freeform 201"/>
                <p:cNvSpPr>
                  <a:spLocks/>
                </p:cNvSpPr>
                <p:nvPr/>
              </p:nvSpPr>
              <p:spPr bwMode="auto">
                <a:xfrm>
                  <a:off x="1021" y="3608"/>
                  <a:ext cx="20" cy="14"/>
                </a:xfrm>
                <a:custGeom>
                  <a:avLst/>
                  <a:gdLst>
                    <a:gd name="T0" fmla="*/ 10 w 4"/>
                    <a:gd name="T1" fmla="*/ 9 h 3"/>
                    <a:gd name="T2" fmla="*/ 10 w 4"/>
                    <a:gd name="T3" fmla="*/ 5 h 3"/>
                    <a:gd name="T4" fmla="*/ 10 w 4"/>
                    <a:gd name="T5" fmla="*/ 5 h 3"/>
                    <a:gd name="T6" fmla="*/ 10 w 4"/>
                    <a:gd name="T7" fmla="*/ 5 h 3"/>
                    <a:gd name="T8" fmla="*/ 10 w 4"/>
                    <a:gd name="T9" fmla="*/ 5 h 3"/>
                    <a:gd name="T10" fmla="*/ 10 w 4"/>
                    <a:gd name="T11" fmla="*/ 5 h 3"/>
                    <a:gd name="T12" fmla="*/ 10 w 4"/>
                    <a:gd name="T13" fmla="*/ 5 h 3"/>
                    <a:gd name="T14" fmla="*/ 5 w 4"/>
                    <a:gd name="T15" fmla="*/ 0 h 3"/>
                    <a:gd name="T16" fmla="*/ 5 w 4"/>
                    <a:gd name="T17" fmla="*/ 0 h 3"/>
                    <a:gd name="T18" fmla="*/ 0 w 4"/>
                    <a:gd name="T19" fmla="*/ 5 h 3"/>
                    <a:gd name="T20" fmla="*/ 0 w 4"/>
                    <a:gd name="T21" fmla="*/ 5 h 3"/>
                    <a:gd name="T22" fmla="*/ 0 w 4"/>
                    <a:gd name="T23" fmla="*/ 5 h 3"/>
                    <a:gd name="T24" fmla="*/ 0 w 4"/>
                    <a:gd name="T25" fmla="*/ 5 h 3"/>
                    <a:gd name="T26" fmla="*/ 0 w 4"/>
                    <a:gd name="T27" fmla="*/ 5 h 3"/>
                    <a:gd name="T28" fmla="*/ 0 w 4"/>
                    <a:gd name="T29" fmla="*/ 5 h 3"/>
                    <a:gd name="T30" fmla="*/ 0 w 4"/>
                    <a:gd name="T31" fmla="*/ 9 h 3"/>
                    <a:gd name="T32" fmla="*/ 0 w 4"/>
                    <a:gd name="T33" fmla="*/ 9 h 3"/>
                    <a:gd name="T34" fmla="*/ 5 w 4"/>
                    <a:gd name="T35" fmla="*/ 9 h 3"/>
                    <a:gd name="T36" fmla="*/ 5 w 4"/>
                    <a:gd name="T37" fmla="*/ 9 h 3"/>
                    <a:gd name="T38" fmla="*/ 5 w 4"/>
                    <a:gd name="T39" fmla="*/ 14 h 3"/>
                    <a:gd name="T40" fmla="*/ 10 w 4"/>
                    <a:gd name="T41" fmla="*/ 14 h 3"/>
                    <a:gd name="T42" fmla="*/ 10 w 4"/>
                    <a:gd name="T43" fmla="*/ 14 h 3"/>
                    <a:gd name="T44" fmla="*/ 15 w 4"/>
                    <a:gd name="T45" fmla="*/ 14 h 3"/>
                    <a:gd name="T46" fmla="*/ 15 w 4"/>
                    <a:gd name="T47" fmla="*/ 14 h 3"/>
                    <a:gd name="T48" fmla="*/ 20 w 4"/>
                    <a:gd name="T49" fmla="*/ 9 h 3"/>
                    <a:gd name="T50" fmla="*/ 20 w 4"/>
                    <a:gd name="T51" fmla="*/ 9 h 3"/>
                    <a:gd name="T52" fmla="*/ 20 w 4"/>
                    <a:gd name="T53" fmla="*/ 9 h 3"/>
                    <a:gd name="T54" fmla="*/ 20 w 4"/>
                    <a:gd name="T55" fmla="*/ 5 h 3"/>
                    <a:gd name="T56" fmla="*/ 20 w 4"/>
                    <a:gd name="T57" fmla="*/ 5 h 3"/>
                    <a:gd name="T58" fmla="*/ 20 w 4"/>
                    <a:gd name="T59" fmla="*/ 5 h 3"/>
                    <a:gd name="T60" fmla="*/ 20 w 4"/>
                    <a:gd name="T61" fmla="*/ 5 h 3"/>
                    <a:gd name="T62" fmla="*/ 20 w 4"/>
                    <a:gd name="T63" fmla="*/ 5 h 3"/>
                    <a:gd name="T64" fmla="*/ 20 w 4"/>
                    <a:gd name="T65" fmla="*/ 0 h 3"/>
                    <a:gd name="T66" fmla="*/ 20 w 4"/>
                    <a:gd name="T67" fmla="*/ 0 h 3"/>
                    <a:gd name="T68" fmla="*/ 20 w 4"/>
                    <a:gd name="T69" fmla="*/ 0 h 3"/>
                    <a:gd name="T70" fmla="*/ 20 w 4"/>
                    <a:gd name="T71" fmla="*/ 0 h 3"/>
                    <a:gd name="T72" fmla="*/ 20 w 4"/>
                    <a:gd name="T73" fmla="*/ 5 h 3"/>
                    <a:gd name="T74" fmla="*/ 15 w 4"/>
                    <a:gd name="T75" fmla="*/ 5 h 3"/>
                    <a:gd name="T76" fmla="*/ 15 w 4"/>
                    <a:gd name="T77" fmla="*/ 5 h 3"/>
                    <a:gd name="T78" fmla="*/ 10 w 4"/>
                    <a:gd name="T79" fmla="*/ 9 h 3"/>
                    <a:gd name="T80" fmla="*/ 10 w 4"/>
                    <a:gd name="T81" fmla="*/ 9 h 3"/>
                    <a:gd name="T82" fmla="*/ 10 w 4"/>
                    <a:gd name="T83" fmla="*/ 9 h 3"/>
                    <a:gd name="T84" fmla="*/ 10 w 4"/>
                    <a:gd name="T85" fmla="*/ 9 h 3"/>
                    <a:gd name="T86" fmla="*/ 10 w 4"/>
                    <a:gd name="T87" fmla="*/ 14 h 3"/>
                    <a:gd name="T88" fmla="*/ 15 w 4"/>
                    <a:gd name="T89" fmla="*/ 14 h 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
                    <a:gd name="T136" fmla="*/ 0 h 3"/>
                    <a:gd name="T137" fmla="*/ 4 w 4"/>
                    <a:gd name="T138" fmla="*/ 3 h 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 h="3">
                      <a:moveTo>
                        <a:pt x="2" y="2"/>
                      </a:moveTo>
                      <a:lnTo>
                        <a:pt x="2" y="1"/>
                      </a:lnTo>
                      <a:lnTo>
                        <a:pt x="1" y="0"/>
                      </a:lnTo>
                      <a:lnTo>
                        <a:pt x="0" y="1"/>
                      </a:lnTo>
                      <a:lnTo>
                        <a:pt x="0" y="2"/>
                      </a:lnTo>
                      <a:lnTo>
                        <a:pt x="1" y="2"/>
                      </a:lnTo>
                      <a:lnTo>
                        <a:pt x="1" y="3"/>
                      </a:lnTo>
                      <a:lnTo>
                        <a:pt x="2" y="3"/>
                      </a:lnTo>
                      <a:lnTo>
                        <a:pt x="3" y="3"/>
                      </a:lnTo>
                      <a:lnTo>
                        <a:pt x="4" y="2"/>
                      </a:lnTo>
                      <a:lnTo>
                        <a:pt x="4" y="1"/>
                      </a:lnTo>
                      <a:lnTo>
                        <a:pt x="4" y="0"/>
                      </a:lnTo>
                      <a:lnTo>
                        <a:pt x="4" y="1"/>
                      </a:lnTo>
                      <a:lnTo>
                        <a:pt x="3" y="1"/>
                      </a:lnTo>
                      <a:lnTo>
                        <a:pt x="2" y="2"/>
                      </a:lnTo>
                      <a:lnTo>
                        <a:pt x="2" y="3"/>
                      </a:lnTo>
                      <a:lnTo>
                        <a:pt x="3" y="3"/>
                      </a:lnTo>
                    </a:path>
                  </a:pathLst>
                </a:custGeom>
                <a:solidFill>
                  <a:srgbClr val="ED4213"/>
                </a:solidFill>
                <a:ln w="12700" cmpd="sng">
                  <a:solidFill>
                    <a:schemeClr val="tx1"/>
                  </a:solidFill>
                  <a:prstDash val="solid"/>
                  <a:round/>
                  <a:headEnd/>
                  <a:tailEnd/>
                </a:ln>
              </p:spPr>
              <p:txBody>
                <a:bodyPr/>
                <a:lstStyle/>
                <a:p>
                  <a:endParaRPr lang="en-US"/>
                </a:p>
              </p:txBody>
            </p:sp>
            <p:sp>
              <p:nvSpPr>
                <p:cNvPr id="20552" name="Freeform 202"/>
                <p:cNvSpPr>
                  <a:spLocks/>
                </p:cNvSpPr>
                <p:nvPr/>
              </p:nvSpPr>
              <p:spPr bwMode="auto">
                <a:xfrm>
                  <a:off x="978" y="3610"/>
                  <a:ext cx="43" cy="30"/>
                </a:xfrm>
                <a:custGeom>
                  <a:avLst/>
                  <a:gdLst>
                    <a:gd name="T0" fmla="*/ 33 w 9"/>
                    <a:gd name="T1" fmla="*/ 0 h 6"/>
                    <a:gd name="T2" fmla="*/ 19 w 9"/>
                    <a:gd name="T3" fmla="*/ 0 h 6"/>
                    <a:gd name="T4" fmla="*/ 14 w 9"/>
                    <a:gd name="T5" fmla="*/ 5 h 6"/>
                    <a:gd name="T6" fmla="*/ 14 w 9"/>
                    <a:gd name="T7" fmla="*/ 5 h 6"/>
                    <a:gd name="T8" fmla="*/ 14 w 9"/>
                    <a:gd name="T9" fmla="*/ 10 h 6"/>
                    <a:gd name="T10" fmla="*/ 14 w 9"/>
                    <a:gd name="T11" fmla="*/ 15 h 6"/>
                    <a:gd name="T12" fmla="*/ 10 w 9"/>
                    <a:gd name="T13" fmla="*/ 15 h 6"/>
                    <a:gd name="T14" fmla="*/ 10 w 9"/>
                    <a:gd name="T15" fmla="*/ 15 h 6"/>
                    <a:gd name="T16" fmla="*/ 5 w 9"/>
                    <a:gd name="T17" fmla="*/ 15 h 6"/>
                    <a:gd name="T18" fmla="*/ 5 w 9"/>
                    <a:gd name="T19" fmla="*/ 20 h 6"/>
                    <a:gd name="T20" fmla="*/ 5 w 9"/>
                    <a:gd name="T21" fmla="*/ 25 h 6"/>
                    <a:gd name="T22" fmla="*/ 0 w 9"/>
                    <a:gd name="T23" fmla="*/ 25 h 6"/>
                    <a:gd name="T24" fmla="*/ 0 w 9"/>
                    <a:gd name="T25" fmla="*/ 30 h 6"/>
                    <a:gd name="T26" fmla="*/ 0 w 9"/>
                    <a:gd name="T27" fmla="*/ 30 h 6"/>
                    <a:gd name="T28" fmla="*/ 0 w 9"/>
                    <a:gd name="T29" fmla="*/ 30 h 6"/>
                    <a:gd name="T30" fmla="*/ 0 w 9"/>
                    <a:gd name="T31" fmla="*/ 30 h 6"/>
                    <a:gd name="T32" fmla="*/ 0 w 9"/>
                    <a:gd name="T33" fmla="*/ 30 h 6"/>
                    <a:gd name="T34" fmla="*/ 0 w 9"/>
                    <a:gd name="T35" fmla="*/ 30 h 6"/>
                    <a:gd name="T36" fmla="*/ 0 w 9"/>
                    <a:gd name="T37" fmla="*/ 30 h 6"/>
                    <a:gd name="T38" fmla="*/ 5 w 9"/>
                    <a:gd name="T39" fmla="*/ 30 h 6"/>
                    <a:gd name="T40" fmla="*/ 10 w 9"/>
                    <a:gd name="T41" fmla="*/ 30 h 6"/>
                    <a:gd name="T42" fmla="*/ 14 w 9"/>
                    <a:gd name="T43" fmla="*/ 25 h 6"/>
                    <a:gd name="T44" fmla="*/ 29 w 9"/>
                    <a:gd name="T45" fmla="*/ 15 h 6"/>
                    <a:gd name="T46" fmla="*/ 33 w 9"/>
                    <a:gd name="T47" fmla="*/ 10 h 6"/>
                    <a:gd name="T48" fmla="*/ 38 w 9"/>
                    <a:gd name="T49" fmla="*/ 10 h 6"/>
                    <a:gd name="T50" fmla="*/ 43 w 9"/>
                    <a:gd name="T51" fmla="*/ 5 h 6"/>
                    <a:gd name="T52" fmla="*/ 43 w 9"/>
                    <a:gd name="T53" fmla="*/ 5 h 6"/>
                    <a:gd name="T54" fmla="*/ 43 w 9"/>
                    <a:gd name="T55" fmla="*/ 5 h 6"/>
                    <a:gd name="T56" fmla="*/ 38 w 9"/>
                    <a:gd name="T57" fmla="*/ 0 h 6"/>
                    <a:gd name="T58" fmla="*/ 38 w 9"/>
                    <a:gd name="T59" fmla="*/ 0 h 6"/>
                    <a:gd name="T60" fmla="*/ 38 w 9"/>
                    <a:gd name="T61" fmla="*/ 0 h 6"/>
                    <a:gd name="T62" fmla="*/ 38 w 9"/>
                    <a:gd name="T63" fmla="*/ 0 h 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
                    <a:gd name="T97" fmla="*/ 0 h 6"/>
                    <a:gd name="T98" fmla="*/ 9 w 9"/>
                    <a:gd name="T99" fmla="*/ 6 h 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 h="6">
                      <a:moveTo>
                        <a:pt x="8" y="0"/>
                      </a:moveTo>
                      <a:lnTo>
                        <a:pt x="7" y="0"/>
                      </a:lnTo>
                      <a:lnTo>
                        <a:pt x="6" y="0"/>
                      </a:lnTo>
                      <a:lnTo>
                        <a:pt x="4" y="0"/>
                      </a:lnTo>
                      <a:lnTo>
                        <a:pt x="4" y="1"/>
                      </a:lnTo>
                      <a:lnTo>
                        <a:pt x="3" y="1"/>
                      </a:lnTo>
                      <a:lnTo>
                        <a:pt x="3" y="2"/>
                      </a:lnTo>
                      <a:lnTo>
                        <a:pt x="3" y="3"/>
                      </a:lnTo>
                      <a:lnTo>
                        <a:pt x="2" y="3"/>
                      </a:lnTo>
                      <a:lnTo>
                        <a:pt x="1" y="3"/>
                      </a:lnTo>
                      <a:lnTo>
                        <a:pt x="1" y="4"/>
                      </a:lnTo>
                      <a:lnTo>
                        <a:pt x="1" y="5"/>
                      </a:lnTo>
                      <a:lnTo>
                        <a:pt x="0" y="5"/>
                      </a:lnTo>
                      <a:lnTo>
                        <a:pt x="0" y="6"/>
                      </a:lnTo>
                      <a:lnTo>
                        <a:pt x="1" y="6"/>
                      </a:lnTo>
                      <a:lnTo>
                        <a:pt x="2" y="6"/>
                      </a:lnTo>
                      <a:lnTo>
                        <a:pt x="2" y="5"/>
                      </a:lnTo>
                      <a:lnTo>
                        <a:pt x="3" y="5"/>
                      </a:lnTo>
                      <a:lnTo>
                        <a:pt x="5" y="4"/>
                      </a:lnTo>
                      <a:lnTo>
                        <a:pt x="6" y="3"/>
                      </a:lnTo>
                      <a:lnTo>
                        <a:pt x="7" y="2"/>
                      </a:lnTo>
                      <a:lnTo>
                        <a:pt x="8" y="2"/>
                      </a:lnTo>
                      <a:lnTo>
                        <a:pt x="9" y="1"/>
                      </a:lnTo>
                      <a:lnTo>
                        <a:pt x="8" y="0"/>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53" name="Freeform 203"/>
                <p:cNvSpPr>
                  <a:spLocks/>
                </p:cNvSpPr>
                <p:nvPr/>
              </p:nvSpPr>
              <p:spPr bwMode="auto">
                <a:xfrm>
                  <a:off x="934" y="3632"/>
                  <a:ext cx="44" cy="34"/>
                </a:xfrm>
                <a:custGeom>
                  <a:avLst/>
                  <a:gdLst>
                    <a:gd name="T0" fmla="*/ 39 w 9"/>
                    <a:gd name="T1" fmla="*/ 15 h 7"/>
                    <a:gd name="T2" fmla="*/ 39 w 9"/>
                    <a:gd name="T3" fmla="*/ 5 h 7"/>
                    <a:gd name="T4" fmla="*/ 24 w 9"/>
                    <a:gd name="T5" fmla="*/ 15 h 7"/>
                    <a:gd name="T6" fmla="*/ 20 w 9"/>
                    <a:gd name="T7" fmla="*/ 19 h 7"/>
                    <a:gd name="T8" fmla="*/ 20 w 9"/>
                    <a:gd name="T9" fmla="*/ 19 h 7"/>
                    <a:gd name="T10" fmla="*/ 10 w 9"/>
                    <a:gd name="T11" fmla="*/ 24 h 7"/>
                    <a:gd name="T12" fmla="*/ 5 w 9"/>
                    <a:gd name="T13" fmla="*/ 29 h 7"/>
                    <a:gd name="T14" fmla="*/ 0 w 9"/>
                    <a:gd name="T15" fmla="*/ 29 h 7"/>
                    <a:gd name="T16" fmla="*/ 10 w 9"/>
                    <a:gd name="T17" fmla="*/ 29 h 7"/>
                    <a:gd name="T18" fmla="*/ 15 w 9"/>
                    <a:gd name="T19" fmla="*/ 24 h 7"/>
                    <a:gd name="T20" fmla="*/ 29 w 9"/>
                    <a:gd name="T21" fmla="*/ 19 h 7"/>
                    <a:gd name="T22" fmla="*/ 39 w 9"/>
                    <a:gd name="T23" fmla="*/ 15 h 7"/>
                    <a:gd name="T24" fmla="*/ 39 w 9"/>
                    <a:gd name="T25" fmla="*/ 15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7"/>
                    <a:gd name="T41" fmla="*/ 9 w 9"/>
                    <a:gd name="T42" fmla="*/ 7 h 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7">
                      <a:moveTo>
                        <a:pt x="8" y="3"/>
                      </a:moveTo>
                      <a:cubicBezTo>
                        <a:pt x="8" y="2"/>
                        <a:pt x="9" y="1"/>
                        <a:pt x="8" y="1"/>
                      </a:cubicBezTo>
                      <a:cubicBezTo>
                        <a:pt x="7" y="0"/>
                        <a:pt x="5" y="2"/>
                        <a:pt x="5" y="3"/>
                      </a:cubicBezTo>
                      <a:cubicBezTo>
                        <a:pt x="4" y="3"/>
                        <a:pt x="4" y="3"/>
                        <a:pt x="4" y="4"/>
                      </a:cubicBezTo>
                      <a:cubicBezTo>
                        <a:pt x="4" y="4"/>
                        <a:pt x="4" y="4"/>
                        <a:pt x="4" y="4"/>
                      </a:cubicBezTo>
                      <a:cubicBezTo>
                        <a:pt x="3" y="5"/>
                        <a:pt x="3" y="5"/>
                        <a:pt x="2" y="5"/>
                      </a:cubicBezTo>
                      <a:cubicBezTo>
                        <a:pt x="2" y="5"/>
                        <a:pt x="2" y="5"/>
                        <a:pt x="1" y="6"/>
                      </a:cubicBezTo>
                      <a:cubicBezTo>
                        <a:pt x="1" y="6"/>
                        <a:pt x="0" y="6"/>
                        <a:pt x="0" y="6"/>
                      </a:cubicBezTo>
                      <a:cubicBezTo>
                        <a:pt x="1" y="7"/>
                        <a:pt x="1" y="7"/>
                        <a:pt x="2" y="6"/>
                      </a:cubicBezTo>
                      <a:cubicBezTo>
                        <a:pt x="2" y="6"/>
                        <a:pt x="3" y="5"/>
                        <a:pt x="3" y="5"/>
                      </a:cubicBezTo>
                      <a:cubicBezTo>
                        <a:pt x="4" y="5"/>
                        <a:pt x="5" y="5"/>
                        <a:pt x="6" y="4"/>
                      </a:cubicBezTo>
                      <a:cubicBezTo>
                        <a:pt x="7" y="4"/>
                        <a:pt x="7" y="3"/>
                        <a:pt x="8" y="3"/>
                      </a:cubicBezTo>
                      <a:cubicBezTo>
                        <a:pt x="8" y="3"/>
                        <a:pt x="8" y="3"/>
                        <a:pt x="8" y="3"/>
                      </a:cubicBezTo>
                      <a:close/>
                    </a:path>
                  </a:pathLst>
                </a:custGeom>
                <a:solidFill>
                  <a:srgbClr val="ED4213"/>
                </a:solidFill>
                <a:ln w="12700" cmpd="sng">
                  <a:solidFill>
                    <a:schemeClr val="tx1"/>
                  </a:solidFill>
                  <a:prstDash val="solid"/>
                  <a:round/>
                  <a:headEnd/>
                  <a:tailEnd/>
                </a:ln>
              </p:spPr>
              <p:txBody>
                <a:bodyPr/>
                <a:lstStyle/>
                <a:p>
                  <a:endParaRPr lang="en-US"/>
                </a:p>
              </p:txBody>
            </p:sp>
            <p:sp>
              <p:nvSpPr>
                <p:cNvPr id="20554" name="Freeform 204"/>
                <p:cNvSpPr>
                  <a:spLocks/>
                </p:cNvSpPr>
                <p:nvPr/>
              </p:nvSpPr>
              <p:spPr bwMode="auto">
                <a:xfrm>
                  <a:off x="934" y="3637"/>
                  <a:ext cx="39" cy="29"/>
                </a:xfrm>
                <a:custGeom>
                  <a:avLst/>
                  <a:gdLst>
                    <a:gd name="T0" fmla="*/ 39 w 8"/>
                    <a:gd name="T1" fmla="*/ 10 h 6"/>
                    <a:gd name="T2" fmla="*/ 39 w 8"/>
                    <a:gd name="T3" fmla="*/ 5 h 6"/>
                    <a:gd name="T4" fmla="*/ 39 w 8"/>
                    <a:gd name="T5" fmla="*/ 5 h 6"/>
                    <a:gd name="T6" fmla="*/ 39 w 8"/>
                    <a:gd name="T7" fmla="*/ 0 h 6"/>
                    <a:gd name="T8" fmla="*/ 39 w 8"/>
                    <a:gd name="T9" fmla="*/ 0 h 6"/>
                    <a:gd name="T10" fmla="*/ 39 w 8"/>
                    <a:gd name="T11" fmla="*/ 0 h 6"/>
                    <a:gd name="T12" fmla="*/ 39 w 8"/>
                    <a:gd name="T13" fmla="*/ 0 h 6"/>
                    <a:gd name="T14" fmla="*/ 39 w 8"/>
                    <a:gd name="T15" fmla="*/ 0 h 6"/>
                    <a:gd name="T16" fmla="*/ 39 w 8"/>
                    <a:gd name="T17" fmla="*/ 0 h 6"/>
                    <a:gd name="T18" fmla="*/ 39 w 8"/>
                    <a:gd name="T19" fmla="*/ 0 h 6"/>
                    <a:gd name="T20" fmla="*/ 34 w 8"/>
                    <a:gd name="T21" fmla="*/ 0 h 6"/>
                    <a:gd name="T22" fmla="*/ 34 w 8"/>
                    <a:gd name="T23" fmla="*/ 0 h 6"/>
                    <a:gd name="T24" fmla="*/ 29 w 8"/>
                    <a:gd name="T25" fmla="*/ 0 h 6"/>
                    <a:gd name="T26" fmla="*/ 24 w 8"/>
                    <a:gd name="T27" fmla="*/ 5 h 6"/>
                    <a:gd name="T28" fmla="*/ 24 w 8"/>
                    <a:gd name="T29" fmla="*/ 10 h 6"/>
                    <a:gd name="T30" fmla="*/ 24 w 8"/>
                    <a:gd name="T31" fmla="*/ 10 h 6"/>
                    <a:gd name="T32" fmla="*/ 20 w 8"/>
                    <a:gd name="T33" fmla="*/ 10 h 6"/>
                    <a:gd name="T34" fmla="*/ 20 w 8"/>
                    <a:gd name="T35" fmla="*/ 10 h 6"/>
                    <a:gd name="T36" fmla="*/ 20 w 8"/>
                    <a:gd name="T37" fmla="*/ 10 h 6"/>
                    <a:gd name="T38" fmla="*/ 20 w 8"/>
                    <a:gd name="T39" fmla="*/ 15 h 6"/>
                    <a:gd name="T40" fmla="*/ 20 w 8"/>
                    <a:gd name="T41" fmla="*/ 15 h 6"/>
                    <a:gd name="T42" fmla="*/ 20 w 8"/>
                    <a:gd name="T43" fmla="*/ 15 h 6"/>
                    <a:gd name="T44" fmla="*/ 20 w 8"/>
                    <a:gd name="T45" fmla="*/ 15 h 6"/>
                    <a:gd name="T46" fmla="*/ 10 w 8"/>
                    <a:gd name="T47" fmla="*/ 19 h 6"/>
                    <a:gd name="T48" fmla="*/ 10 w 8"/>
                    <a:gd name="T49" fmla="*/ 19 h 6"/>
                    <a:gd name="T50" fmla="*/ 10 w 8"/>
                    <a:gd name="T51" fmla="*/ 19 h 6"/>
                    <a:gd name="T52" fmla="*/ 10 w 8"/>
                    <a:gd name="T53" fmla="*/ 19 h 6"/>
                    <a:gd name="T54" fmla="*/ 5 w 8"/>
                    <a:gd name="T55" fmla="*/ 19 h 6"/>
                    <a:gd name="T56" fmla="*/ 5 w 8"/>
                    <a:gd name="T57" fmla="*/ 24 h 6"/>
                    <a:gd name="T58" fmla="*/ 5 w 8"/>
                    <a:gd name="T59" fmla="*/ 24 h 6"/>
                    <a:gd name="T60" fmla="*/ 0 w 8"/>
                    <a:gd name="T61" fmla="*/ 24 h 6"/>
                    <a:gd name="T62" fmla="*/ 0 w 8"/>
                    <a:gd name="T63" fmla="*/ 24 h 6"/>
                    <a:gd name="T64" fmla="*/ 0 w 8"/>
                    <a:gd name="T65" fmla="*/ 24 h 6"/>
                    <a:gd name="T66" fmla="*/ 5 w 8"/>
                    <a:gd name="T67" fmla="*/ 29 h 6"/>
                    <a:gd name="T68" fmla="*/ 5 w 8"/>
                    <a:gd name="T69" fmla="*/ 29 h 6"/>
                    <a:gd name="T70" fmla="*/ 5 w 8"/>
                    <a:gd name="T71" fmla="*/ 29 h 6"/>
                    <a:gd name="T72" fmla="*/ 5 w 8"/>
                    <a:gd name="T73" fmla="*/ 29 h 6"/>
                    <a:gd name="T74" fmla="*/ 10 w 8"/>
                    <a:gd name="T75" fmla="*/ 24 h 6"/>
                    <a:gd name="T76" fmla="*/ 10 w 8"/>
                    <a:gd name="T77" fmla="*/ 24 h 6"/>
                    <a:gd name="T78" fmla="*/ 15 w 8"/>
                    <a:gd name="T79" fmla="*/ 24 h 6"/>
                    <a:gd name="T80" fmla="*/ 15 w 8"/>
                    <a:gd name="T81" fmla="*/ 19 h 6"/>
                    <a:gd name="T82" fmla="*/ 15 w 8"/>
                    <a:gd name="T83" fmla="*/ 19 h 6"/>
                    <a:gd name="T84" fmla="*/ 24 w 8"/>
                    <a:gd name="T85" fmla="*/ 19 h 6"/>
                    <a:gd name="T86" fmla="*/ 24 w 8"/>
                    <a:gd name="T87" fmla="*/ 15 h 6"/>
                    <a:gd name="T88" fmla="*/ 29 w 8"/>
                    <a:gd name="T89" fmla="*/ 15 h 6"/>
                    <a:gd name="T90" fmla="*/ 34 w 8"/>
                    <a:gd name="T91" fmla="*/ 15 h 6"/>
                    <a:gd name="T92" fmla="*/ 34 w 8"/>
                    <a:gd name="T93" fmla="*/ 10 h 6"/>
                    <a:gd name="T94" fmla="*/ 34 w 8"/>
                    <a:gd name="T95" fmla="*/ 10 h 6"/>
                    <a:gd name="T96" fmla="*/ 39 w 8"/>
                    <a:gd name="T97" fmla="*/ 10 h 6"/>
                    <a:gd name="T98" fmla="*/ 39 w 8"/>
                    <a:gd name="T99" fmla="*/ 10 h 6"/>
                    <a:gd name="T100" fmla="*/ 39 w 8"/>
                    <a:gd name="T101" fmla="*/ 10 h 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
                    <a:gd name="T154" fmla="*/ 0 h 6"/>
                    <a:gd name="T155" fmla="*/ 8 w 8"/>
                    <a:gd name="T156" fmla="*/ 6 h 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 h="6">
                      <a:moveTo>
                        <a:pt x="8" y="2"/>
                      </a:moveTo>
                      <a:lnTo>
                        <a:pt x="8" y="1"/>
                      </a:lnTo>
                      <a:lnTo>
                        <a:pt x="8" y="0"/>
                      </a:lnTo>
                      <a:lnTo>
                        <a:pt x="7" y="0"/>
                      </a:lnTo>
                      <a:lnTo>
                        <a:pt x="6" y="0"/>
                      </a:lnTo>
                      <a:lnTo>
                        <a:pt x="5" y="1"/>
                      </a:lnTo>
                      <a:lnTo>
                        <a:pt x="5" y="2"/>
                      </a:lnTo>
                      <a:lnTo>
                        <a:pt x="4" y="2"/>
                      </a:lnTo>
                      <a:lnTo>
                        <a:pt x="4" y="3"/>
                      </a:lnTo>
                      <a:lnTo>
                        <a:pt x="2" y="4"/>
                      </a:lnTo>
                      <a:lnTo>
                        <a:pt x="1" y="4"/>
                      </a:lnTo>
                      <a:lnTo>
                        <a:pt x="1" y="5"/>
                      </a:lnTo>
                      <a:lnTo>
                        <a:pt x="0" y="5"/>
                      </a:lnTo>
                      <a:lnTo>
                        <a:pt x="1" y="6"/>
                      </a:lnTo>
                      <a:lnTo>
                        <a:pt x="2" y="5"/>
                      </a:lnTo>
                      <a:lnTo>
                        <a:pt x="3" y="5"/>
                      </a:lnTo>
                      <a:lnTo>
                        <a:pt x="3" y="4"/>
                      </a:lnTo>
                      <a:lnTo>
                        <a:pt x="5" y="4"/>
                      </a:lnTo>
                      <a:lnTo>
                        <a:pt x="5" y="3"/>
                      </a:lnTo>
                      <a:lnTo>
                        <a:pt x="6" y="3"/>
                      </a:lnTo>
                      <a:lnTo>
                        <a:pt x="7" y="3"/>
                      </a:lnTo>
                      <a:lnTo>
                        <a:pt x="7" y="2"/>
                      </a:lnTo>
                      <a:lnTo>
                        <a:pt x="8" y="2"/>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55" name="Freeform 205"/>
                <p:cNvSpPr>
                  <a:spLocks/>
                </p:cNvSpPr>
                <p:nvPr/>
              </p:nvSpPr>
              <p:spPr bwMode="auto">
                <a:xfrm>
                  <a:off x="909" y="3676"/>
                  <a:ext cx="5" cy="5"/>
                </a:xfrm>
                <a:custGeom>
                  <a:avLst/>
                  <a:gdLst>
                    <a:gd name="T0" fmla="*/ 5 w 1"/>
                    <a:gd name="T1" fmla="*/ 0 h 1"/>
                    <a:gd name="T2" fmla="*/ 0 w 1"/>
                    <a:gd name="T3" fmla="*/ 0 h 1"/>
                    <a:gd name="T4" fmla="*/ 0 w 1"/>
                    <a:gd name="T5" fmla="*/ 5 h 1"/>
                    <a:gd name="T6" fmla="*/ 5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1" y="0"/>
                      </a:moveTo>
                      <a:cubicBezTo>
                        <a:pt x="1" y="0"/>
                        <a:pt x="0" y="0"/>
                        <a:pt x="0" y="0"/>
                      </a:cubicBezTo>
                      <a:cubicBezTo>
                        <a:pt x="0" y="0"/>
                        <a:pt x="0" y="1"/>
                        <a:pt x="0" y="1"/>
                      </a:cubicBezTo>
                      <a:cubicBezTo>
                        <a:pt x="1" y="1"/>
                        <a:pt x="1" y="1"/>
                        <a:pt x="1" y="0"/>
                      </a:cubicBezTo>
                      <a:close/>
                    </a:path>
                  </a:pathLst>
                </a:custGeom>
                <a:solidFill>
                  <a:srgbClr val="ED4213"/>
                </a:solidFill>
                <a:ln w="12700" cmpd="sng">
                  <a:solidFill>
                    <a:schemeClr val="tx1"/>
                  </a:solidFill>
                  <a:prstDash val="solid"/>
                  <a:round/>
                  <a:headEnd/>
                  <a:tailEnd/>
                </a:ln>
              </p:spPr>
              <p:txBody>
                <a:bodyPr/>
                <a:lstStyle/>
                <a:p>
                  <a:endParaRPr lang="en-US"/>
                </a:p>
              </p:txBody>
            </p:sp>
            <p:sp>
              <p:nvSpPr>
                <p:cNvPr id="20556" name="Freeform 206"/>
                <p:cNvSpPr>
                  <a:spLocks/>
                </p:cNvSpPr>
                <p:nvPr/>
              </p:nvSpPr>
              <p:spPr bwMode="auto">
                <a:xfrm>
                  <a:off x="909" y="3676"/>
                  <a:ext cx="5" cy="5"/>
                </a:xfrm>
                <a:custGeom>
                  <a:avLst/>
                  <a:gdLst>
                    <a:gd name="T0" fmla="*/ 5 w 1"/>
                    <a:gd name="T1" fmla="*/ 0 h 1"/>
                    <a:gd name="T2" fmla="*/ 5 w 1"/>
                    <a:gd name="T3" fmla="*/ 0 h 1"/>
                    <a:gd name="T4" fmla="*/ 5 w 1"/>
                    <a:gd name="T5" fmla="*/ 0 h 1"/>
                    <a:gd name="T6" fmla="*/ 5 w 1"/>
                    <a:gd name="T7" fmla="*/ 0 h 1"/>
                    <a:gd name="T8" fmla="*/ 0 w 1"/>
                    <a:gd name="T9" fmla="*/ 0 h 1"/>
                    <a:gd name="T10" fmla="*/ 0 w 1"/>
                    <a:gd name="T11" fmla="*/ 0 h 1"/>
                    <a:gd name="T12" fmla="*/ 0 w 1"/>
                    <a:gd name="T13" fmla="*/ 0 h 1"/>
                    <a:gd name="T14" fmla="*/ 0 w 1"/>
                    <a:gd name="T15" fmla="*/ 0 h 1"/>
                    <a:gd name="T16" fmla="*/ 0 w 1"/>
                    <a:gd name="T17" fmla="*/ 5 h 1"/>
                    <a:gd name="T18" fmla="*/ 0 w 1"/>
                    <a:gd name="T19" fmla="*/ 5 h 1"/>
                    <a:gd name="T20" fmla="*/ 0 w 1"/>
                    <a:gd name="T21" fmla="*/ 5 h 1"/>
                    <a:gd name="T22" fmla="*/ 0 w 1"/>
                    <a:gd name="T23" fmla="*/ 5 h 1"/>
                    <a:gd name="T24" fmla="*/ 0 w 1"/>
                    <a:gd name="T25" fmla="*/ 5 h 1"/>
                    <a:gd name="T26" fmla="*/ 5 w 1"/>
                    <a:gd name="T27" fmla="*/ 5 h 1"/>
                    <a:gd name="T28" fmla="*/ 5 w 1"/>
                    <a:gd name="T29" fmla="*/ 0 h 1"/>
                    <a:gd name="T30" fmla="*/ 5 w 1"/>
                    <a:gd name="T31" fmla="*/ 0 h 1"/>
                    <a:gd name="T32" fmla="*/ 5 w 1"/>
                    <a:gd name="T33" fmla="*/ 0 h 1"/>
                    <a:gd name="T34" fmla="*/ 5 w 1"/>
                    <a:gd name="T35" fmla="*/ 0 h 1"/>
                    <a:gd name="T36" fmla="*/ 5 w 1"/>
                    <a:gd name="T37" fmla="*/ 0 h 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
                    <a:gd name="T58" fmla="*/ 0 h 1"/>
                    <a:gd name="T59" fmla="*/ 1 w 1"/>
                    <a:gd name="T60" fmla="*/ 1 h 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 h="1">
                      <a:moveTo>
                        <a:pt x="1" y="0"/>
                      </a:moveTo>
                      <a:lnTo>
                        <a:pt x="1" y="0"/>
                      </a:lnTo>
                      <a:lnTo>
                        <a:pt x="0" y="0"/>
                      </a:lnTo>
                      <a:lnTo>
                        <a:pt x="0" y="1"/>
                      </a:lnTo>
                      <a:lnTo>
                        <a:pt x="1" y="1"/>
                      </a:lnTo>
                      <a:lnTo>
                        <a:pt x="1" y="0"/>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57" name="Freeform 207"/>
                <p:cNvSpPr>
                  <a:spLocks/>
                </p:cNvSpPr>
                <p:nvPr/>
              </p:nvSpPr>
              <p:spPr bwMode="auto">
                <a:xfrm>
                  <a:off x="870" y="3682"/>
                  <a:ext cx="14" cy="14"/>
                </a:xfrm>
                <a:custGeom>
                  <a:avLst/>
                  <a:gdLst>
                    <a:gd name="T0" fmla="*/ 9 w 3"/>
                    <a:gd name="T1" fmla="*/ 5 h 3"/>
                    <a:gd name="T2" fmla="*/ 14 w 3"/>
                    <a:gd name="T3" fmla="*/ 5 h 3"/>
                    <a:gd name="T4" fmla="*/ 9 w 3"/>
                    <a:gd name="T5" fmla="*/ 5 h 3"/>
                    <a:gd name="T6" fmla="*/ 14 w 3"/>
                    <a:gd name="T7" fmla="*/ 9 h 3"/>
                    <a:gd name="T8" fmla="*/ 9 w 3"/>
                    <a:gd name="T9" fmla="*/ 9 h 3"/>
                    <a:gd name="T10" fmla="*/ 5 w 3"/>
                    <a:gd name="T11" fmla="*/ 14 h 3"/>
                    <a:gd name="T12" fmla="*/ 0 w 3"/>
                    <a:gd name="T13" fmla="*/ 14 h 3"/>
                    <a:gd name="T14" fmla="*/ 5 w 3"/>
                    <a:gd name="T15" fmla="*/ 5 h 3"/>
                    <a:gd name="T16" fmla="*/ 9 w 3"/>
                    <a:gd name="T17" fmla="*/ 5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2" y="1"/>
                      </a:moveTo>
                      <a:cubicBezTo>
                        <a:pt x="2" y="0"/>
                        <a:pt x="3" y="0"/>
                        <a:pt x="3" y="1"/>
                      </a:cubicBezTo>
                      <a:cubicBezTo>
                        <a:pt x="3" y="1"/>
                        <a:pt x="3" y="1"/>
                        <a:pt x="2" y="1"/>
                      </a:cubicBezTo>
                      <a:cubicBezTo>
                        <a:pt x="2" y="2"/>
                        <a:pt x="3" y="2"/>
                        <a:pt x="3" y="2"/>
                      </a:cubicBezTo>
                      <a:cubicBezTo>
                        <a:pt x="3" y="2"/>
                        <a:pt x="2" y="2"/>
                        <a:pt x="2" y="2"/>
                      </a:cubicBezTo>
                      <a:cubicBezTo>
                        <a:pt x="2" y="2"/>
                        <a:pt x="2" y="2"/>
                        <a:pt x="1" y="3"/>
                      </a:cubicBezTo>
                      <a:cubicBezTo>
                        <a:pt x="1" y="3"/>
                        <a:pt x="0" y="3"/>
                        <a:pt x="0" y="3"/>
                      </a:cubicBezTo>
                      <a:cubicBezTo>
                        <a:pt x="0" y="2"/>
                        <a:pt x="1" y="2"/>
                        <a:pt x="1" y="1"/>
                      </a:cubicBezTo>
                      <a:cubicBezTo>
                        <a:pt x="2" y="1"/>
                        <a:pt x="2" y="1"/>
                        <a:pt x="2" y="1"/>
                      </a:cubicBezTo>
                      <a:close/>
                    </a:path>
                  </a:pathLst>
                </a:custGeom>
                <a:solidFill>
                  <a:srgbClr val="ED4213"/>
                </a:solidFill>
                <a:ln w="12700" cmpd="sng">
                  <a:solidFill>
                    <a:schemeClr val="tx1"/>
                  </a:solidFill>
                  <a:prstDash val="solid"/>
                  <a:round/>
                  <a:headEnd/>
                  <a:tailEnd/>
                </a:ln>
              </p:spPr>
              <p:txBody>
                <a:bodyPr/>
                <a:lstStyle/>
                <a:p>
                  <a:endParaRPr lang="en-US"/>
                </a:p>
              </p:txBody>
            </p:sp>
            <p:sp>
              <p:nvSpPr>
                <p:cNvPr id="20558" name="Freeform 208"/>
                <p:cNvSpPr>
                  <a:spLocks/>
                </p:cNvSpPr>
                <p:nvPr/>
              </p:nvSpPr>
              <p:spPr bwMode="auto">
                <a:xfrm>
                  <a:off x="875" y="3684"/>
                  <a:ext cx="14" cy="9"/>
                </a:xfrm>
                <a:custGeom>
                  <a:avLst/>
                  <a:gdLst>
                    <a:gd name="T0" fmla="*/ 9 w 3"/>
                    <a:gd name="T1" fmla="*/ 0 h 2"/>
                    <a:gd name="T2" fmla="*/ 9 w 3"/>
                    <a:gd name="T3" fmla="*/ 0 h 2"/>
                    <a:gd name="T4" fmla="*/ 9 w 3"/>
                    <a:gd name="T5" fmla="*/ 0 h 2"/>
                    <a:gd name="T6" fmla="*/ 9 w 3"/>
                    <a:gd name="T7" fmla="*/ 0 h 2"/>
                    <a:gd name="T8" fmla="*/ 14 w 3"/>
                    <a:gd name="T9" fmla="*/ 0 h 2"/>
                    <a:gd name="T10" fmla="*/ 14 w 3"/>
                    <a:gd name="T11" fmla="*/ 0 h 2"/>
                    <a:gd name="T12" fmla="*/ 14 w 3"/>
                    <a:gd name="T13" fmla="*/ 0 h 2"/>
                    <a:gd name="T14" fmla="*/ 14 w 3"/>
                    <a:gd name="T15" fmla="*/ 0 h 2"/>
                    <a:gd name="T16" fmla="*/ 14 w 3"/>
                    <a:gd name="T17" fmla="*/ 0 h 2"/>
                    <a:gd name="T18" fmla="*/ 14 w 3"/>
                    <a:gd name="T19" fmla="*/ 0 h 2"/>
                    <a:gd name="T20" fmla="*/ 14 w 3"/>
                    <a:gd name="T21" fmla="*/ 0 h 2"/>
                    <a:gd name="T22" fmla="*/ 9 w 3"/>
                    <a:gd name="T23" fmla="*/ 0 h 2"/>
                    <a:gd name="T24" fmla="*/ 9 w 3"/>
                    <a:gd name="T25" fmla="*/ 5 h 2"/>
                    <a:gd name="T26" fmla="*/ 14 w 3"/>
                    <a:gd name="T27" fmla="*/ 5 h 2"/>
                    <a:gd name="T28" fmla="*/ 14 w 3"/>
                    <a:gd name="T29" fmla="*/ 5 h 2"/>
                    <a:gd name="T30" fmla="*/ 14 w 3"/>
                    <a:gd name="T31" fmla="*/ 5 h 2"/>
                    <a:gd name="T32" fmla="*/ 9 w 3"/>
                    <a:gd name="T33" fmla="*/ 5 h 2"/>
                    <a:gd name="T34" fmla="*/ 9 w 3"/>
                    <a:gd name="T35" fmla="*/ 5 h 2"/>
                    <a:gd name="T36" fmla="*/ 9 w 3"/>
                    <a:gd name="T37" fmla="*/ 5 h 2"/>
                    <a:gd name="T38" fmla="*/ 9 w 3"/>
                    <a:gd name="T39" fmla="*/ 5 h 2"/>
                    <a:gd name="T40" fmla="*/ 9 w 3"/>
                    <a:gd name="T41" fmla="*/ 5 h 2"/>
                    <a:gd name="T42" fmla="*/ 5 w 3"/>
                    <a:gd name="T43" fmla="*/ 9 h 2"/>
                    <a:gd name="T44" fmla="*/ 5 w 3"/>
                    <a:gd name="T45" fmla="*/ 9 h 2"/>
                    <a:gd name="T46" fmla="*/ 5 w 3"/>
                    <a:gd name="T47" fmla="*/ 9 h 2"/>
                    <a:gd name="T48" fmla="*/ 0 w 3"/>
                    <a:gd name="T49" fmla="*/ 9 h 2"/>
                    <a:gd name="T50" fmla="*/ 0 w 3"/>
                    <a:gd name="T51" fmla="*/ 9 h 2"/>
                    <a:gd name="T52" fmla="*/ 0 w 3"/>
                    <a:gd name="T53" fmla="*/ 5 h 2"/>
                    <a:gd name="T54" fmla="*/ 5 w 3"/>
                    <a:gd name="T55" fmla="*/ 5 h 2"/>
                    <a:gd name="T56" fmla="*/ 5 w 3"/>
                    <a:gd name="T57" fmla="*/ 5 h 2"/>
                    <a:gd name="T58" fmla="*/ 5 w 3"/>
                    <a:gd name="T59" fmla="*/ 5 h 2"/>
                    <a:gd name="T60" fmla="*/ 5 w 3"/>
                    <a:gd name="T61" fmla="*/ 0 h 2"/>
                    <a:gd name="T62" fmla="*/ 9 w 3"/>
                    <a:gd name="T63" fmla="*/ 0 h 2"/>
                    <a:gd name="T64" fmla="*/ 9 w 3"/>
                    <a:gd name="T65" fmla="*/ 0 h 2"/>
                    <a:gd name="T66" fmla="*/ 9 w 3"/>
                    <a:gd name="T67" fmla="*/ 0 h 2"/>
                    <a:gd name="T68" fmla="*/ 9 w 3"/>
                    <a:gd name="T69" fmla="*/ 0 h 2"/>
                    <a:gd name="T70" fmla="*/ 9 w 3"/>
                    <a:gd name="T71" fmla="*/ 0 h 2"/>
                    <a:gd name="T72" fmla="*/ 9 w 3"/>
                    <a:gd name="T73" fmla="*/ 0 h 2"/>
                    <a:gd name="T74" fmla="*/ 9 w 3"/>
                    <a:gd name="T75" fmla="*/ 0 h 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
                    <a:gd name="T115" fmla="*/ 0 h 2"/>
                    <a:gd name="T116" fmla="*/ 3 w 3"/>
                    <a:gd name="T117" fmla="*/ 2 h 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 h="2">
                      <a:moveTo>
                        <a:pt x="2" y="0"/>
                      </a:moveTo>
                      <a:lnTo>
                        <a:pt x="2" y="0"/>
                      </a:lnTo>
                      <a:lnTo>
                        <a:pt x="3" y="0"/>
                      </a:lnTo>
                      <a:lnTo>
                        <a:pt x="2" y="0"/>
                      </a:lnTo>
                      <a:lnTo>
                        <a:pt x="2" y="1"/>
                      </a:lnTo>
                      <a:lnTo>
                        <a:pt x="3" y="1"/>
                      </a:lnTo>
                      <a:lnTo>
                        <a:pt x="2" y="1"/>
                      </a:lnTo>
                      <a:lnTo>
                        <a:pt x="1" y="2"/>
                      </a:lnTo>
                      <a:lnTo>
                        <a:pt x="0" y="2"/>
                      </a:lnTo>
                      <a:lnTo>
                        <a:pt x="0" y="1"/>
                      </a:lnTo>
                      <a:lnTo>
                        <a:pt x="1" y="1"/>
                      </a:lnTo>
                      <a:lnTo>
                        <a:pt x="1" y="0"/>
                      </a:lnTo>
                      <a:lnTo>
                        <a:pt x="2" y="0"/>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59" name="Freeform 209"/>
                <p:cNvSpPr>
                  <a:spLocks/>
                </p:cNvSpPr>
                <p:nvPr/>
              </p:nvSpPr>
              <p:spPr bwMode="auto">
                <a:xfrm>
                  <a:off x="833" y="3690"/>
                  <a:ext cx="19" cy="10"/>
                </a:xfrm>
                <a:custGeom>
                  <a:avLst/>
                  <a:gdLst>
                    <a:gd name="T0" fmla="*/ 14 w 4"/>
                    <a:gd name="T1" fmla="*/ 5 h 2"/>
                    <a:gd name="T2" fmla="*/ 14 w 4"/>
                    <a:gd name="T3" fmla="*/ 0 h 2"/>
                    <a:gd name="T4" fmla="*/ 19 w 4"/>
                    <a:gd name="T5" fmla="*/ 0 h 2"/>
                    <a:gd name="T6" fmla="*/ 19 w 4"/>
                    <a:gd name="T7" fmla="*/ 5 h 2"/>
                    <a:gd name="T8" fmla="*/ 5 w 4"/>
                    <a:gd name="T9" fmla="*/ 10 h 2"/>
                    <a:gd name="T10" fmla="*/ 14 w 4"/>
                    <a:gd name="T11" fmla="*/ 5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3" y="1"/>
                      </a:moveTo>
                      <a:cubicBezTo>
                        <a:pt x="3" y="1"/>
                        <a:pt x="3" y="0"/>
                        <a:pt x="3" y="0"/>
                      </a:cubicBezTo>
                      <a:cubicBezTo>
                        <a:pt x="4" y="0"/>
                        <a:pt x="4" y="0"/>
                        <a:pt x="4" y="0"/>
                      </a:cubicBezTo>
                      <a:cubicBezTo>
                        <a:pt x="4" y="1"/>
                        <a:pt x="4" y="1"/>
                        <a:pt x="4" y="1"/>
                      </a:cubicBezTo>
                      <a:cubicBezTo>
                        <a:pt x="3" y="2"/>
                        <a:pt x="2" y="2"/>
                        <a:pt x="1" y="2"/>
                      </a:cubicBezTo>
                      <a:cubicBezTo>
                        <a:pt x="0" y="1"/>
                        <a:pt x="3" y="2"/>
                        <a:pt x="3" y="1"/>
                      </a:cubicBezTo>
                      <a:close/>
                    </a:path>
                  </a:pathLst>
                </a:custGeom>
                <a:solidFill>
                  <a:srgbClr val="ED4213"/>
                </a:solidFill>
                <a:ln w="12700" cmpd="sng">
                  <a:solidFill>
                    <a:schemeClr val="tx1"/>
                  </a:solidFill>
                  <a:prstDash val="solid"/>
                  <a:round/>
                  <a:headEnd/>
                  <a:tailEnd/>
                </a:ln>
              </p:spPr>
              <p:txBody>
                <a:bodyPr/>
                <a:lstStyle/>
                <a:p>
                  <a:endParaRPr lang="en-US"/>
                </a:p>
              </p:txBody>
            </p:sp>
            <p:sp>
              <p:nvSpPr>
                <p:cNvPr id="20560" name="Freeform 210"/>
                <p:cNvSpPr>
                  <a:spLocks/>
                </p:cNvSpPr>
                <p:nvPr/>
              </p:nvSpPr>
              <p:spPr bwMode="auto">
                <a:xfrm>
                  <a:off x="838" y="3690"/>
                  <a:ext cx="14" cy="10"/>
                </a:xfrm>
                <a:custGeom>
                  <a:avLst/>
                  <a:gdLst>
                    <a:gd name="T0" fmla="*/ 9 w 3"/>
                    <a:gd name="T1" fmla="*/ 5 h 2"/>
                    <a:gd name="T2" fmla="*/ 9 w 3"/>
                    <a:gd name="T3" fmla="*/ 5 h 2"/>
                    <a:gd name="T4" fmla="*/ 9 w 3"/>
                    <a:gd name="T5" fmla="*/ 0 h 2"/>
                    <a:gd name="T6" fmla="*/ 9 w 3"/>
                    <a:gd name="T7" fmla="*/ 0 h 2"/>
                    <a:gd name="T8" fmla="*/ 9 w 3"/>
                    <a:gd name="T9" fmla="*/ 0 h 2"/>
                    <a:gd name="T10" fmla="*/ 9 w 3"/>
                    <a:gd name="T11" fmla="*/ 0 h 2"/>
                    <a:gd name="T12" fmla="*/ 9 w 3"/>
                    <a:gd name="T13" fmla="*/ 0 h 2"/>
                    <a:gd name="T14" fmla="*/ 14 w 3"/>
                    <a:gd name="T15" fmla="*/ 0 h 2"/>
                    <a:gd name="T16" fmla="*/ 14 w 3"/>
                    <a:gd name="T17" fmla="*/ 0 h 2"/>
                    <a:gd name="T18" fmla="*/ 14 w 3"/>
                    <a:gd name="T19" fmla="*/ 0 h 2"/>
                    <a:gd name="T20" fmla="*/ 14 w 3"/>
                    <a:gd name="T21" fmla="*/ 5 h 2"/>
                    <a:gd name="T22" fmla="*/ 14 w 3"/>
                    <a:gd name="T23" fmla="*/ 5 h 2"/>
                    <a:gd name="T24" fmla="*/ 14 w 3"/>
                    <a:gd name="T25" fmla="*/ 5 h 2"/>
                    <a:gd name="T26" fmla="*/ 14 w 3"/>
                    <a:gd name="T27" fmla="*/ 5 h 2"/>
                    <a:gd name="T28" fmla="*/ 9 w 3"/>
                    <a:gd name="T29" fmla="*/ 10 h 2"/>
                    <a:gd name="T30" fmla="*/ 5 w 3"/>
                    <a:gd name="T31" fmla="*/ 10 h 2"/>
                    <a:gd name="T32" fmla="*/ 0 w 3"/>
                    <a:gd name="T33" fmla="*/ 10 h 2"/>
                    <a:gd name="T34" fmla="*/ 0 w 3"/>
                    <a:gd name="T35" fmla="*/ 10 h 2"/>
                    <a:gd name="T36" fmla="*/ 0 w 3"/>
                    <a:gd name="T37" fmla="*/ 10 h 2"/>
                    <a:gd name="T38" fmla="*/ 0 w 3"/>
                    <a:gd name="T39" fmla="*/ 10 h 2"/>
                    <a:gd name="T40" fmla="*/ 0 w 3"/>
                    <a:gd name="T41" fmla="*/ 10 h 2"/>
                    <a:gd name="T42" fmla="*/ 0 w 3"/>
                    <a:gd name="T43" fmla="*/ 10 h 2"/>
                    <a:gd name="T44" fmla="*/ 5 w 3"/>
                    <a:gd name="T45" fmla="*/ 10 h 2"/>
                    <a:gd name="T46" fmla="*/ 9 w 3"/>
                    <a:gd name="T47" fmla="*/ 5 h 2"/>
                    <a:gd name="T48" fmla="*/ 9 w 3"/>
                    <a:gd name="T49" fmla="*/ 5 h 2"/>
                    <a:gd name="T50" fmla="*/ 9 w 3"/>
                    <a:gd name="T51" fmla="*/ 5 h 2"/>
                    <a:gd name="T52" fmla="*/ 9 w 3"/>
                    <a:gd name="T53" fmla="*/ 5 h 2"/>
                    <a:gd name="T54" fmla="*/ 9 w 3"/>
                    <a:gd name="T55" fmla="*/ 5 h 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
                    <a:gd name="T85" fmla="*/ 0 h 2"/>
                    <a:gd name="T86" fmla="*/ 3 w 3"/>
                    <a:gd name="T87" fmla="*/ 2 h 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 h="2">
                      <a:moveTo>
                        <a:pt x="2" y="1"/>
                      </a:moveTo>
                      <a:lnTo>
                        <a:pt x="2" y="1"/>
                      </a:lnTo>
                      <a:lnTo>
                        <a:pt x="2" y="0"/>
                      </a:lnTo>
                      <a:lnTo>
                        <a:pt x="3" y="0"/>
                      </a:lnTo>
                      <a:lnTo>
                        <a:pt x="3" y="1"/>
                      </a:lnTo>
                      <a:lnTo>
                        <a:pt x="2" y="2"/>
                      </a:lnTo>
                      <a:lnTo>
                        <a:pt x="1" y="2"/>
                      </a:lnTo>
                      <a:lnTo>
                        <a:pt x="0" y="2"/>
                      </a:lnTo>
                      <a:lnTo>
                        <a:pt x="1" y="2"/>
                      </a:lnTo>
                      <a:lnTo>
                        <a:pt x="2" y="1"/>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61" name="Freeform 211"/>
                <p:cNvSpPr>
                  <a:spLocks/>
                </p:cNvSpPr>
                <p:nvPr/>
              </p:nvSpPr>
              <p:spPr bwMode="auto">
                <a:xfrm>
                  <a:off x="814" y="3691"/>
                  <a:ext cx="10" cy="15"/>
                </a:xfrm>
                <a:custGeom>
                  <a:avLst/>
                  <a:gdLst>
                    <a:gd name="T0" fmla="*/ 5 w 2"/>
                    <a:gd name="T1" fmla="*/ 5 h 3"/>
                    <a:gd name="T2" fmla="*/ 0 w 2"/>
                    <a:gd name="T3" fmla="*/ 0 h 3"/>
                    <a:gd name="T4" fmla="*/ 0 w 2"/>
                    <a:gd name="T5" fmla="*/ 0 h 3"/>
                    <a:gd name="T6" fmla="*/ 5 w 2"/>
                    <a:gd name="T7" fmla="*/ 10 h 3"/>
                    <a:gd name="T8" fmla="*/ 0 w 2"/>
                    <a:gd name="T9" fmla="*/ 10 h 3"/>
                    <a:gd name="T10" fmla="*/ 0 w 2"/>
                    <a:gd name="T11" fmla="*/ 10 h 3"/>
                    <a:gd name="T12" fmla="*/ 0 w 2"/>
                    <a:gd name="T13" fmla="*/ 15 h 3"/>
                    <a:gd name="T14" fmla="*/ 5 w 2"/>
                    <a:gd name="T15" fmla="*/ 15 h 3"/>
                    <a:gd name="T16" fmla="*/ 5 w 2"/>
                    <a:gd name="T17" fmla="*/ 15 h 3"/>
                    <a:gd name="T18" fmla="*/ 10 w 2"/>
                    <a:gd name="T19" fmla="*/ 15 h 3"/>
                    <a:gd name="T20" fmla="*/ 10 w 2"/>
                    <a:gd name="T21" fmla="*/ 5 h 3"/>
                    <a:gd name="T22" fmla="*/ 10 w 2"/>
                    <a:gd name="T23" fmla="*/ 0 h 3"/>
                    <a:gd name="T24" fmla="*/ 5 w 2"/>
                    <a:gd name="T25" fmla="*/ 0 h 3"/>
                    <a:gd name="T26" fmla="*/ 5 w 2"/>
                    <a:gd name="T27" fmla="*/ 5 h 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
                    <a:gd name="T43" fmla="*/ 0 h 3"/>
                    <a:gd name="T44" fmla="*/ 2 w 2"/>
                    <a:gd name="T45" fmla="*/ 3 h 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 h="3">
                      <a:moveTo>
                        <a:pt x="1" y="1"/>
                      </a:moveTo>
                      <a:cubicBezTo>
                        <a:pt x="2" y="0"/>
                        <a:pt x="1" y="0"/>
                        <a:pt x="0" y="0"/>
                      </a:cubicBezTo>
                      <a:cubicBezTo>
                        <a:pt x="0" y="0"/>
                        <a:pt x="0" y="0"/>
                        <a:pt x="0" y="0"/>
                      </a:cubicBezTo>
                      <a:cubicBezTo>
                        <a:pt x="1" y="1"/>
                        <a:pt x="1" y="1"/>
                        <a:pt x="1" y="2"/>
                      </a:cubicBezTo>
                      <a:cubicBezTo>
                        <a:pt x="1" y="2"/>
                        <a:pt x="0" y="2"/>
                        <a:pt x="0" y="2"/>
                      </a:cubicBezTo>
                      <a:cubicBezTo>
                        <a:pt x="0" y="2"/>
                        <a:pt x="0" y="2"/>
                        <a:pt x="0" y="2"/>
                      </a:cubicBezTo>
                      <a:cubicBezTo>
                        <a:pt x="0" y="2"/>
                        <a:pt x="0" y="3"/>
                        <a:pt x="0" y="3"/>
                      </a:cubicBezTo>
                      <a:cubicBezTo>
                        <a:pt x="1" y="3"/>
                        <a:pt x="1" y="3"/>
                        <a:pt x="1" y="3"/>
                      </a:cubicBezTo>
                      <a:cubicBezTo>
                        <a:pt x="1" y="3"/>
                        <a:pt x="1" y="3"/>
                        <a:pt x="1" y="3"/>
                      </a:cubicBezTo>
                      <a:cubicBezTo>
                        <a:pt x="1" y="3"/>
                        <a:pt x="2" y="3"/>
                        <a:pt x="2" y="3"/>
                      </a:cubicBezTo>
                      <a:cubicBezTo>
                        <a:pt x="2" y="2"/>
                        <a:pt x="2" y="2"/>
                        <a:pt x="2" y="1"/>
                      </a:cubicBezTo>
                      <a:cubicBezTo>
                        <a:pt x="2" y="1"/>
                        <a:pt x="2" y="1"/>
                        <a:pt x="2" y="0"/>
                      </a:cubicBezTo>
                      <a:cubicBezTo>
                        <a:pt x="2" y="0"/>
                        <a:pt x="2" y="0"/>
                        <a:pt x="1" y="0"/>
                      </a:cubicBezTo>
                      <a:cubicBezTo>
                        <a:pt x="1" y="0"/>
                        <a:pt x="1" y="1"/>
                        <a:pt x="1" y="1"/>
                      </a:cubicBezTo>
                      <a:close/>
                    </a:path>
                  </a:pathLst>
                </a:custGeom>
                <a:solidFill>
                  <a:srgbClr val="ED4213"/>
                </a:solidFill>
                <a:ln w="12700" cmpd="sng">
                  <a:solidFill>
                    <a:schemeClr val="tx1"/>
                  </a:solidFill>
                  <a:prstDash val="solid"/>
                  <a:round/>
                  <a:headEnd/>
                  <a:tailEnd/>
                </a:ln>
              </p:spPr>
              <p:txBody>
                <a:bodyPr/>
                <a:lstStyle/>
                <a:p>
                  <a:endParaRPr lang="en-US"/>
                </a:p>
              </p:txBody>
            </p:sp>
            <p:sp>
              <p:nvSpPr>
                <p:cNvPr id="20562" name="Freeform 212"/>
                <p:cNvSpPr>
                  <a:spLocks/>
                </p:cNvSpPr>
                <p:nvPr/>
              </p:nvSpPr>
              <p:spPr bwMode="auto">
                <a:xfrm>
                  <a:off x="814" y="3691"/>
                  <a:ext cx="10" cy="15"/>
                </a:xfrm>
                <a:custGeom>
                  <a:avLst/>
                  <a:gdLst>
                    <a:gd name="T0" fmla="*/ 5 w 2"/>
                    <a:gd name="T1" fmla="*/ 5 h 3"/>
                    <a:gd name="T2" fmla="*/ 5 w 2"/>
                    <a:gd name="T3" fmla="*/ 0 h 3"/>
                    <a:gd name="T4" fmla="*/ 5 w 2"/>
                    <a:gd name="T5" fmla="*/ 0 h 3"/>
                    <a:gd name="T6" fmla="*/ 5 w 2"/>
                    <a:gd name="T7" fmla="*/ 0 h 3"/>
                    <a:gd name="T8" fmla="*/ 0 w 2"/>
                    <a:gd name="T9" fmla="*/ 0 h 3"/>
                    <a:gd name="T10" fmla="*/ 0 w 2"/>
                    <a:gd name="T11" fmla="*/ 0 h 3"/>
                    <a:gd name="T12" fmla="*/ 0 w 2"/>
                    <a:gd name="T13" fmla="*/ 5 h 3"/>
                    <a:gd name="T14" fmla="*/ 5 w 2"/>
                    <a:gd name="T15" fmla="*/ 5 h 3"/>
                    <a:gd name="T16" fmla="*/ 5 w 2"/>
                    <a:gd name="T17" fmla="*/ 5 h 3"/>
                    <a:gd name="T18" fmla="*/ 5 w 2"/>
                    <a:gd name="T19" fmla="*/ 10 h 3"/>
                    <a:gd name="T20" fmla="*/ 0 w 2"/>
                    <a:gd name="T21" fmla="*/ 10 h 3"/>
                    <a:gd name="T22" fmla="*/ 0 w 2"/>
                    <a:gd name="T23" fmla="*/ 10 h 3"/>
                    <a:gd name="T24" fmla="*/ 0 w 2"/>
                    <a:gd name="T25" fmla="*/ 10 h 3"/>
                    <a:gd name="T26" fmla="*/ 0 w 2"/>
                    <a:gd name="T27" fmla="*/ 10 h 3"/>
                    <a:gd name="T28" fmla="*/ 0 w 2"/>
                    <a:gd name="T29" fmla="*/ 10 h 3"/>
                    <a:gd name="T30" fmla="*/ 0 w 2"/>
                    <a:gd name="T31" fmla="*/ 10 h 3"/>
                    <a:gd name="T32" fmla="*/ 0 w 2"/>
                    <a:gd name="T33" fmla="*/ 15 h 3"/>
                    <a:gd name="T34" fmla="*/ 5 w 2"/>
                    <a:gd name="T35" fmla="*/ 15 h 3"/>
                    <a:gd name="T36" fmla="*/ 5 w 2"/>
                    <a:gd name="T37" fmla="*/ 15 h 3"/>
                    <a:gd name="T38" fmla="*/ 5 w 2"/>
                    <a:gd name="T39" fmla="*/ 15 h 3"/>
                    <a:gd name="T40" fmla="*/ 5 w 2"/>
                    <a:gd name="T41" fmla="*/ 15 h 3"/>
                    <a:gd name="T42" fmla="*/ 5 w 2"/>
                    <a:gd name="T43" fmla="*/ 15 h 3"/>
                    <a:gd name="T44" fmla="*/ 10 w 2"/>
                    <a:gd name="T45" fmla="*/ 15 h 3"/>
                    <a:gd name="T46" fmla="*/ 10 w 2"/>
                    <a:gd name="T47" fmla="*/ 10 h 3"/>
                    <a:gd name="T48" fmla="*/ 10 w 2"/>
                    <a:gd name="T49" fmla="*/ 5 h 3"/>
                    <a:gd name="T50" fmla="*/ 10 w 2"/>
                    <a:gd name="T51" fmla="*/ 5 h 3"/>
                    <a:gd name="T52" fmla="*/ 10 w 2"/>
                    <a:gd name="T53" fmla="*/ 5 h 3"/>
                    <a:gd name="T54" fmla="*/ 10 w 2"/>
                    <a:gd name="T55" fmla="*/ 0 h 3"/>
                    <a:gd name="T56" fmla="*/ 10 w 2"/>
                    <a:gd name="T57" fmla="*/ 0 h 3"/>
                    <a:gd name="T58" fmla="*/ 10 w 2"/>
                    <a:gd name="T59" fmla="*/ 0 h 3"/>
                    <a:gd name="T60" fmla="*/ 5 w 2"/>
                    <a:gd name="T61" fmla="*/ 0 h 3"/>
                    <a:gd name="T62" fmla="*/ 5 w 2"/>
                    <a:gd name="T63" fmla="*/ 0 h 3"/>
                    <a:gd name="T64" fmla="*/ 5 w 2"/>
                    <a:gd name="T65" fmla="*/ 5 h 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
                    <a:gd name="T100" fmla="*/ 0 h 3"/>
                    <a:gd name="T101" fmla="*/ 2 w 2"/>
                    <a:gd name="T102" fmla="*/ 3 h 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 h="3">
                      <a:moveTo>
                        <a:pt x="1" y="1"/>
                      </a:moveTo>
                      <a:lnTo>
                        <a:pt x="1" y="1"/>
                      </a:lnTo>
                      <a:lnTo>
                        <a:pt x="1" y="0"/>
                      </a:lnTo>
                      <a:lnTo>
                        <a:pt x="0" y="0"/>
                      </a:lnTo>
                      <a:lnTo>
                        <a:pt x="0" y="1"/>
                      </a:lnTo>
                      <a:lnTo>
                        <a:pt x="1" y="1"/>
                      </a:lnTo>
                      <a:lnTo>
                        <a:pt x="1" y="2"/>
                      </a:lnTo>
                      <a:lnTo>
                        <a:pt x="0" y="2"/>
                      </a:lnTo>
                      <a:lnTo>
                        <a:pt x="0" y="3"/>
                      </a:lnTo>
                      <a:lnTo>
                        <a:pt x="1" y="3"/>
                      </a:lnTo>
                      <a:lnTo>
                        <a:pt x="2" y="3"/>
                      </a:lnTo>
                      <a:lnTo>
                        <a:pt x="2" y="2"/>
                      </a:lnTo>
                      <a:lnTo>
                        <a:pt x="2" y="1"/>
                      </a:lnTo>
                      <a:lnTo>
                        <a:pt x="2" y="0"/>
                      </a:lnTo>
                      <a:lnTo>
                        <a:pt x="1" y="0"/>
                      </a:lnTo>
                      <a:lnTo>
                        <a:pt x="1" y="1"/>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63" name="Freeform 213"/>
                <p:cNvSpPr>
                  <a:spLocks/>
                </p:cNvSpPr>
                <p:nvPr/>
              </p:nvSpPr>
              <p:spPr bwMode="auto">
                <a:xfrm>
                  <a:off x="795" y="3693"/>
                  <a:ext cx="15" cy="15"/>
                </a:xfrm>
                <a:custGeom>
                  <a:avLst/>
                  <a:gdLst>
                    <a:gd name="T0" fmla="*/ 15 w 3"/>
                    <a:gd name="T1" fmla="*/ 15 h 3"/>
                    <a:gd name="T2" fmla="*/ 15 w 3"/>
                    <a:gd name="T3" fmla="*/ 15 h 3"/>
                    <a:gd name="T4" fmla="*/ 15 w 3"/>
                    <a:gd name="T5" fmla="*/ 15 h 3"/>
                    <a:gd name="T6" fmla="*/ 15 w 3"/>
                    <a:gd name="T7" fmla="*/ 15 h 3"/>
                    <a:gd name="T8" fmla="*/ 15 w 3"/>
                    <a:gd name="T9" fmla="*/ 15 h 3"/>
                    <a:gd name="T10" fmla="*/ 15 w 3"/>
                    <a:gd name="T11" fmla="*/ 15 h 3"/>
                    <a:gd name="T12" fmla="*/ 10 w 3"/>
                    <a:gd name="T13" fmla="*/ 10 h 3"/>
                    <a:gd name="T14" fmla="*/ 5 w 3"/>
                    <a:gd name="T15" fmla="*/ 5 h 3"/>
                    <a:gd name="T16" fmla="*/ 5 w 3"/>
                    <a:gd name="T17" fmla="*/ 5 h 3"/>
                    <a:gd name="T18" fmla="*/ 5 w 3"/>
                    <a:gd name="T19" fmla="*/ 5 h 3"/>
                    <a:gd name="T20" fmla="*/ 5 w 3"/>
                    <a:gd name="T21" fmla="*/ 5 h 3"/>
                    <a:gd name="T22" fmla="*/ 5 w 3"/>
                    <a:gd name="T23" fmla="*/ 5 h 3"/>
                    <a:gd name="T24" fmla="*/ 5 w 3"/>
                    <a:gd name="T25" fmla="*/ 0 h 3"/>
                    <a:gd name="T26" fmla="*/ 0 w 3"/>
                    <a:gd name="T27" fmla="*/ 0 h 3"/>
                    <a:gd name="T28" fmla="*/ 0 w 3"/>
                    <a:gd name="T29" fmla="*/ 0 h 3"/>
                    <a:gd name="T30" fmla="*/ 0 w 3"/>
                    <a:gd name="T31" fmla="*/ 0 h 3"/>
                    <a:gd name="T32" fmla="*/ 0 w 3"/>
                    <a:gd name="T33" fmla="*/ 0 h 3"/>
                    <a:gd name="T34" fmla="*/ 0 w 3"/>
                    <a:gd name="T35" fmla="*/ 0 h 3"/>
                    <a:gd name="T36" fmla="*/ 0 w 3"/>
                    <a:gd name="T37" fmla="*/ 0 h 3"/>
                    <a:gd name="T38" fmla="*/ 0 w 3"/>
                    <a:gd name="T39" fmla="*/ 0 h 3"/>
                    <a:gd name="T40" fmla="*/ 0 w 3"/>
                    <a:gd name="T41" fmla="*/ 5 h 3"/>
                    <a:gd name="T42" fmla="*/ 0 w 3"/>
                    <a:gd name="T43" fmla="*/ 5 h 3"/>
                    <a:gd name="T44" fmla="*/ 0 w 3"/>
                    <a:gd name="T45" fmla="*/ 5 h 3"/>
                    <a:gd name="T46" fmla="*/ 0 w 3"/>
                    <a:gd name="T47" fmla="*/ 5 h 3"/>
                    <a:gd name="T48" fmla="*/ 5 w 3"/>
                    <a:gd name="T49" fmla="*/ 5 h 3"/>
                    <a:gd name="T50" fmla="*/ 5 w 3"/>
                    <a:gd name="T51" fmla="*/ 10 h 3"/>
                    <a:gd name="T52" fmla="*/ 5 w 3"/>
                    <a:gd name="T53" fmla="*/ 10 h 3"/>
                    <a:gd name="T54" fmla="*/ 10 w 3"/>
                    <a:gd name="T55" fmla="*/ 15 h 3"/>
                    <a:gd name="T56" fmla="*/ 10 w 3"/>
                    <a:gd name="T57" fmla="*/ 15 h 3"/>
                    <a:gd name="T58" fmla="*/ 15 w 3"/>
                    <a:gd name="T59" fmla="*/ 15 h 3"/>
                    <a:gd name="T60" fmla="*/ 15 w 3"/>
                    <a:gd name="T61" fmla="*/ 15 h 3"/>
                    <a:gd name="T62" fmla="*/ 15 w 3"/>
                    <a:gd name="T63" fmla="*/ 15 h 3"/>
                    <a:gd name="T64" fmla="*/ 15 w 3"/>
                    <a:gd name="T65" fmla="*/ 15 h 3"/>
                    <a:gd name="T66" fmla="*/ 15 w 3"/>
                    <a:gd name="T67" fmla="*/ 15 h 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
                    <a:gd name="T103" fmla="*/ 0 h 3"/>
                    <a:gd name="T104" fmla="*/ 3 w 3"/>
                    <a:gd name="T105" fmla="*/ 3 h 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 h="3">
                      <a:moveTo>
                        <a:pt x="3" y="3"/>
                      </a:moveTo>
                      <a:lnTo>
                        <a:pt x="3" y="3"/>
                      </a:lnTo>
                      <a:lnTo>
                        <a:pt x="2" y="2"/>
                      </a:lnTo>
                      <a:lnTo>
                        <a:pt x="1" y="1"/>
                      </a:lnTo>
                      <a:lnTo>
                        <a:pt x="1" y="0"/>
                      </a:lnTo>
                      <a:lnTo>
                        <a:pt x="0" y="0"/>
                      </a:lnTo>
                      <a:lnTo>
                        <a:pt x="0" y="1"/>
                      </a:lnTo>
                      <a:lnTo>
                        <a:pt x="1" y="1"/>
                      </a:lnTo>
                      <a:lnTo>
                        <a:pt x="1" y="2"/>
                      </a:lnTo>
                      <a:lnTo>
                        <a:pt x="2" y="3"/>
                      </a:lnTo>
                      <a:lnTo>
                        <a:pt x="3" y="3"/>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64" name="Freeform 214"/>
                <p:cNvSpPr>
                  <a:spLocks/>
                </p:cNvSpPr>
                <p:nvPr/>
              </p:nvSpPr>
              <p:spPr bwMode="auto">
                <a:xfrm>
                  <a:off x="768" y="3683"/>
                  <a:ext cx="19" cy="10"/>
                </a:xfrm>
                <a:custGeom>
                  <a:avLst/>
                  <a:gdLst>
                    <a:gd name="T0" fmla="*/ 0 w 4"/>
                    <a:gd name="T1" fmla="*/ 5 h 2"/>
                    <a:gd name="T2" fmla="*/ 0 w 4"/>
                    <a:gd name="T3" fmla="*/ 5 h 2"/>
                    <a:gd name="T4" fmla="*/ 5 w 4"/>
                    <a:gd name="T5" fmla="*/ 0 h 2"/>
                    <a:gd name="T6" fmla="*/ 5 w 4"/>
                    <a:gd name="T7" fmla="*/ 0 h 2"/>
                    <a:gd name="T8" fmla="*/ 10 w 4"/>
                    <a:gd name="T9" fmla="*/ 0 h 2"/>
                    <a:gd name="T10" fmla="*/ 14 w 4"/>
                    <a:gd name="T11" fmla="*/ 0 h 2"/>
                    <a:gd name="T12" fmla="*/ 14 w 4"/>
                    <a:gd name="T13" fmla="*/ 0 h 2"/>
                    <a:gd name="T14" fmla="*/ 14 w 4"/>
                    <a:gd name="T15" fmla="*/ 0 h 2"/>
                    <a:gd name="T16" fmla="*/ 14 w 4"/>
                    <a:gd name="T17" fmla="*/ 5 h 2"/>
                    <a:gd name="T18" fmla="*/ 19 w 4"/>
                    <a:gd name="T19" fmla="*/ 5 h 2"/>
                    <a:gd name="T20" fmla="*/ 19 w 4"/>
                    <a:gd name="T21" fmla="*/ 5 h 2"/>
                    <a:gd name="T22" fmla="*/ 19 w 4"/>
                    <a:gd name="T23" fmla="*/ 5 h 2"/>
                    <a:gd name="T24" fmla="*/ 19 w 4"/>
                    <a:gd name="T25" fmla="*/ 5 h 2"/>
                    <a:gd name="T26" fmla="*/ 19 w 4"/>
                    <a:gd name="T27" fmla="*/ 5 h 2"/>
                    <a:gd name="T28" fmla="*/ 19 w 4"/>
                    <a:gd name="T29" fmla="*/ 5 h 2"/>
                    <a:gd name="T30" fmla="*/ 19 w 4"/>
                    <a:gd name="T31" fmla="*/ 5 h 2"/>
                    <a:gd name="T32" fmla="*/ 19 w 4"/>
                    <a:gd name="T33" fmla="*/ 10 h 2"/>
                    <a:gd name="T34" fmla="*/ 19 w 4"/>
                    <a:gd name="T35" fmla="*/ 10 h 2"/>
                    <a:gd name="T36" fmla="*/ 19 w 4"/>
                    <a:gd name="T37" fmla="*/ 10 h 2"/>
                    <a:gd name="T38" fmla="*/ 19 w 4"/>
                    <a:gd name="T39" fmla="*/ 10 h 2"/>
                    <a:gd name="T40" fmla="*/ 14 w 4"/>
                    <a:gd name="T41" fmla="*/ 5 h 2"/>
                    <a:gd name="T42" fmla="*/ 14 w 4"/>
                    <a:gd name="T43" fmla="*/ 5 h 2"/>
                    <a:gd name="T44" fmla="*/ 14 w 4"/>
                    <a:gd name="T45" fmla="*/ 10 h 2"/>
                    <a:gd name="T46" fmla="*/ 14 w 4"/>
                    <a:gd name="T47" fmla="*/ 10 h 2"/>
                    <a:gd name="T48" fmla="*/ 14 w 4"/>
                    <a:gd name="T49" fmla="*/ 10 h 2"/>
                    <a:gd name="T50" fmla="*/ 10 w 4"/>
                    <a:gd name="T51" fmla="*/ 10 h 2"/>
                    <a:gd name="T52" fmla="*/ 10 w 4"/>
                    <a:gd name="T53" fmla="*/ 10 h 2"/>
                    <a:gd name="T54" fmla="*/ 10 w 4"/>
                    <a:gd name="T55" fmla="*/ 10 h 2"/>
                    <a:gd name="T56" fmla="*/ 10 w 4"/>
                    <a:gd name="T57" fmla="*/ 10 h 2"/>
                    <a:gd name="T58" fmla="*/ 10 w 4"/>
                    <a:gd name="T59" fmla="*/ 10 h 2"/>
                    <a:gd name="T60" fmla="*/ 10 w 4"/>
                    <a:gd name="T61" fmla="*/ 10 h 2"/>
                    <a:gd name="T62" fmla="*/ 10 w 4"/>
                    <a:gd name="T63" fmla="*/ 10 h 2"/>
                    <a:gd name="T64" fmla="*/ 5 w 4"/>
                    <a:gd name="T65" fmla="*/ 10 h 2"/>
                    <a:gd name="T66" fmla="*/ 5 w 4"/>
                    <a:gd name="T67" fmla="*/ 10 h 2"/>
                    <a:gd name="T68" fmla="*/ 5 w 4"/>
                    <a:gd name="T69" fmla="*/ 5 h 2"/>
                    <a:gd name="T70" fmla="*/ 5 w 4"/>
                    <a:gd name="T71" fmla="*/ 5 h 2"/>
                    <a:gd name="T72" fmla="*/ 5 w 4"/>
                    <a:gd name="T73" fmla="*/ 5 h 2"/>
                    <a:gd name="T74" fmla="*/ 5 w 4"/>
                    <a:gd name="T75" fmla="*/ 5 h 2"/>
                    <a:gd name="T76" fmla="*/ 5 w 4"/>
                    <a:gd name="T77" fmla="*/ 5 h 2"/>
                    <a:gd name="T78" fmla="*/ 5 w 4"/>
                    <a:gd name="T79" fmla="*/ 5 h 2"/>
                    <a:gd name="T80" fmla="*/ 5 w 4"/>
                    <a:gd name="T81" fmla="*/ 5 h 2"/>
                    <a:gd name="T82" fmla="*/ 5 w 4"/>
                    <a:gd name="T83" fmla="*/ 5 h 2"/>
                    <a:gd name="T84" fmla="*/ 5 w 4"/>
                    <a:gd name="T85" fmla="*/ 5 h 2"/>
                    <a:gd name="T86" fmla="*/ 5 w 4"/>
                    <a:gd name="T87" fmla="*/ 5 h 2"/>
                    <a:gd name="T88" fmla="*/ 5 w 4"/>
                    <a:gd name="T89" fmla="*/ 5 h 2"/>
                    <a:gd name="T90" fmla="*/ 5 w 4"/>
                    <a:gd name="T91" fmla="*/ 5 h 2"/>
                    <a:gd name="T92" fmla="*/ 5 w 4"/>
                    <a:gd name="T93" fmla="*/ 5 h 2"/>
                    <a:gd name="T94" fmla="*/ 0 w 4"/>
                    <a:gd name="T95" fmla="*/ 5 h 2"/>
                    <a:gd name="T96" fmla="*/ 0 w 4"/>
                    <a:gd name="T97" fmla="*/ 5 h 2"/>
                    <a:gd name="T98" fmla="*/ 0 w 4"/>
                    <a:gd name="T99" fmla="*/ 5 h 2"/>
                    <a:gd name="T100" fmla="*/ 0 w 4"/>
                    <a:gd name="T101" fmla="*/ 5 h 2"/>
                    <a:gd name="T102" fmla="*/ 0 w 4"/>
                    <a:gd name="T103" fmla="*/ 5 h 2"/>
                    <a:gd name="T104" fmla="*/ 0 w 4"/>
                    <a:gd name="T105" fmla="*/ 5 h 2"/>
                    <a:gd name="T106" fmla="*/ 0 w 4"/>
                    <a:gd name="T107" fmla="*/ 5 h 2"/>
                    <a:gd name="T108" fmla="*/ 0 w 4"/>
                    <a:gd name="T109" fmla="*/ 5 h 2"/>
                    <a:gd name="T110" fmla="*/ 0 w 4"/>
                    <a:gd name="T111" fmla="*/ 5 h 2"/>
                    <a:gd name="T112" fmla="*/ 0 w 4"/>
                    <a:gd name="T113" fmla="*/ 5 h 2"/>
                    <a:gd name="T114" fmla="*/ 0 w 4"/>
                    <a:gd name="T115" fmla="*/ 5 h 2"/>
                    <a:gd name="T116" fmla="*/ 0 w 4"/>
                    <a:gd name="T117" fmla="*/ 5 h 2"/>
                    <a:gd name="T118" fmla="*/ 0 w 4"/>
                    <a:gd name="T119" fmla="*/ 5 h 2"/>
                    <a:gd name="T120" fmla="*/ 0 w 4"/>
                    <a:gd name="T121" fmla="*/ 5 h 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
                    <a:gd name="T184" fmla="*/ 0 h 2"/>
                    <a:gd name="T185" fmla="*/ 4 w 4"/>
                    <a:gd name="T186" fmla="*/ 2 h 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 h="2">
                      <a:moveTo>
                        <a:pt x="0" y="1"/>
                      </a:moveTo>
                      <a:lnTo>
                        <a:pt x="0" y="1"/>
                      </a:lnTo>
                      <a:lnTo>
                        <a:pt x="1" y="0"/>
                      </a:lnTo>
                      <a:lnTo>
                        <a:pt x="2" y="0"/>
                      </a:lnTo>
                      <a:lnTo>
                        <a:pt x="3" y="0"/>
                      </a:lnTo>
                      <a:lnTo>
                        <a:pt x="3" y="1"/>
                      </a:lnTo>
                      <a:lnTo>
                        <a:pt x="4" y="1"/>
                      </a:lnTo>
                      <a:lnTo>
                        <a:pt x="4" y="2"/>
                      </a:lnTo>
                      <a:lnTo>
                        <a:pt x="3" y="1"/>
                      </a:lnTo>
                      <a:lnTo>
                        <a:pt x="3" y="2"/>
                      </a:lnTo>
                      <a:lnTo>
                        <a:pt x="2" y="2"/>
                      </a:lnTo>
                      <a:lnTo>
                        <a:pt x="1" y="2"/>
                      </a:lnTo>
                      <a:lnTo>
                        <a:pt x="1" y="1"/>
                      </a:lnTo>
                      <a:lnTo>
                        <a:pt x="0" y="1"/>
                      </a:lnTo>
                      <a:close/>
                    </a:path>
                  </a:pathLst>
                </a:custGeom>
                <a:solidFill>
                  <a:srgbClr val="ED4213"/>
                </a:solidFill>
                <a:ln w="12700" cmpd="sng">
                  <a:solidFill>
                    <a:schemeClr val="tx1"/>
                  </a:solidFill>
                  <a:prstDash val="solid"/>
                  <a:round/>
                  <a:headEnd/>
                  <a:tailEnd/>
                </a:ln>
              </p:spPr>
              <p:txBody>
                <a:bodyPr/>
                <a:lstStyle/>
                <a:p>
                  <a:endParaRPr lang="en-US"/>
                </a:p>
              </p:txBody>
            </p:sp>
          </p:grpSp>
          <p:grpSp>
            <p:nvGrpSpPr>
              <p:cNvPr id="20544" name="Group 215"/>
              <p:cNvGrpSpPr>
                <a:grpSpLocks/>
              </p:cNvGrpSpPr>
              <p:nvPr/>
            </p:nvGrpSpPr>
            <p:grpSpPr bwMode="auto">
              <a:xfrm>
                <a:off x="3669" y="1384"/>
                <a:ext cx="523" cy="468"/>
                <a:chOff x="3562" y="1636"/>
                <a:chExt cx="497" cy="468"/>
              </a:xfrm>
            </p:grpSpPr>
            <p:sp>
              <p:nvSpPr>
                <p:cNvPr id="20548" name="Freeform 216"/>
                <p:cNvSpPr>
                  <a:spLocks/>
                </p:cNvSpPr>
                <p:nvPr/>
              </p:nvSpPr>
              <p:spPr bwMode="auto">
                <a:xfrm>
                  <a:off x="3806" y="1758"/>
                  <a:ext cx="253" cy="346"/>
                </a:xfrm>
                <a:custGeom>
                  <a:avLst/>
                  <a:gdLst>
                    <a:gd name="T0" fmla="*/ 127 w 52"/>
                    <a:gd name="T1" fmla="*/ 331 h 71"/>
                    <a:gd name="T2" fmla="*/ 209 w 52"/>
                    <a:gd name="T3" fmla="*/ 327 h 71"/>
                    <a:gd name="T4" fmla="*/ 219 w 52"/>
                    <a:gd name="T5" fmla="*/ 302 h 71"/>
                    <a:gd name="T6" fmla="*/ 219 w 52"/>
                    <a:gd name="T7" fmla="*/ 283 h 71"/>
                    <a:gd name="T8" fmla="*/ 234 w 52"/>
                    <a:gd name="T9" fmla="*/ 268 h 71"/>
                    <a:gd name="T10" fmla="*/ 238 w 52"/>
                    <a:gd name="T11" fmla="*/ 253 h 71"/>
                    <a:gd name="T12" fmla="*/ 243 w 52"/>
                    <a:gd name="T13" fmla="*/ 244 h 71"/>
                    <a:gd name="T14" fmla="*/ 248 w 52"/>
                    <a:gd name="T15" fmla="*/ 249 h 71"/>
                    <a:gd name="T16" fmla="*/ 253 w 52"/>
                    <a:gd name="T17" fmla="*/ 244 h 71"/>
                    <a:gd name="T18" fmla="*/ 253 w 52"/>
                    <a:gd name="T19" fmla="*/ 224 h 71"/>
                    <a:gd name="T20" fmla="*/ 248 w 52"/>
                    <a:gd name="T21" fmla="*/ 205 h 71"/>
                    <a:gd name="T22" fmla="*/ 229 w 52"/>
                    <a:gd name="T23" fmla="*/ 136 h 71"/>
                    <a:gd name="T24" fmla="*/ 204 w 52"/>
                    <a:gd name="T25" fmla="*/ 136 h 71"/>
                    <a:gd name="T26" fmla="*/ 175 w 52"/>
                    <a:gd name="T27" fmla="*/ 175 h 71"/>
                    <a:gd name="T28" fmla="*/ 170 w 52"/>
                    <a:gd name="T29" fmla="*/ 171 h 71"/>
                    <a:gd name="T30" fmla="*/ 161 w 52"/>
                    <a:gd name="T31" fmla="*/ 166 h 71"/>
                    <a:gd name="T32" fmla="*/ 161 w 52"/>
                    <a:gd name="T33" fmla="*/ 146 h 71"/>
                    <a:gd name="T34" fmla="*/ 175 w 52"/>
                    <a:gd name="T35" fmla="*/ 136 h 71"/>
                    <a:gd name="T36" fmla="*/ 175 w 52"/>
                    <a:gd name="T37" fmla="*/ 127 h 71"/>
                    <a:gd name="T38" fmla="*/ 185 w 52"/>
                    <a:gd name="T39" fmla="*/ 117 h 71"/>
                    <a:gd name="T40" fmla="*/ 185 w 52"/>
                    <a:gd name="T41" fmla="*/ 83 h 71"/>
                    <a:gd name="T42" fmla="*/ 180 w 52"/>
                    <a:gd name="T43" fmla="*/ 68 h 71"/>
                    <a:gd name="T44" fmla="*/ 170 w 52"/>
                    <a:gd name="T45" fmla="*/ 58 h 71"/>
                    <a:gd name="T46" fmla="*/ 180 w 52"/>
                    <a:gd name="T47" fmla="*/ 49 h 71"/>
                    <a:gd name="T48" fmla="*/ 175 w 52"/>
                    <a:gd name="T49" fmla="*/ 34 h 71"/>
                    <a:gd name="T50" fmla="*/ 146 w 52"/>
                    <a:gd name="T51" fmla="*/ 19 h 71"/>
                    <a:gd name="T52" fmla="*/ 127 w 52"/>
                    <a:gd name="T53" fmla="*/ 10 h 71"/>
                    <a:gd name="T54" fmla="*/ 102 w 52"/>
                    <a:gd name="T55" fmla="*/ 5 h 71"/>
                    <a:gd name="T56" fmla="*/ 88 w 52"/>
                    <a:gd name="T57" fmla="*/ 5 h 71"/>
                    <a:gd name="T58" fmla="*/ 73 w 52"/>
                    <a:gd name="T59" fmla="*/ 15 h 71"/>
                    <a:gd name="T60" fmla="*/ 73 w 52"/>
                    <a:gd name="T61" fmla="*/ 29 h 71"/>
                    <a:gd name="T62" fmla="*/ 78 w 52"/>
                    <a:gd name="T63" fmla="*/ 34 h 71"/>
                    <a:gd name="T64" fmla="*/ 73 w 52"/>
                    <a:gd name="T65" fmla="*/ 39 h 71"/>
                    <a:gd name="T66" fmla="*/ 63 w 52"/>
                    <a:gd name="T67" fmla="*/ 49 h 71"/>
                    <a:gd name="T68" fmla="*/ 58 w 52"/>
                    <a:gd name="T69" fmla="*/ 63 h 71"/>
                    <a:gd name="T70" fmla="*/ 58 w 52"/>
                    <a:gd name="T71" fmla="*/ 83 h 71"/>
                    <a:gd name="T72" fmla="*/ 49 w 52"/>
                    <a:gd name="T73" fmla="*/ 78 h 71"/>
                    <a:gd name="T74" fmla="*/ 49 w 52"/>
                    <a:gd name="T75" fmla="*/ 63 h 71"/>
                    <a:gd name="T76" fmla="*/ 49 w 52"/>
                    <a:gd name="T77" fmla="*/ 54 h 71"/>
                    <a:gd name="T78" fmla="*/ 39 w 52"/>
                    <a:gd name="T79" fmla="*/ 63 h 71"/>
                    <a:gd name="T80" fmla="*/ 39 w 52"/>
                    <a:gd name="T81" fmla="*/ 78 h 71"/>
                    <a:gd name="T82" fmla="*/ 24 w 52"/>
                    <a:gd name="T83" fmla="*/ 83 h 71"/>
                    <a:gd name="T84" fmla="*/ 19 w 52"/>
                    <a:gd name="T85" fmla="*/ 93 h 71"/>
                    <a:gd name="T86" fmla="*/ 15 w 52"/>
                    <a:gd name="T87" fmla="*/ 112 h 71"/>
                    <a:gd name="T88" fmla="*/ 10 w 52"/>
                    <a:gd name="T89" fmla="*/ 136 h 71"/>
                    <a:gd name="T90" fmla="*/ 5 w 52"/>
                    <a:gd name="T91" fmla="*/ 156 h 71"/>
                    <a:gd name="T92" fmla="*/ 10 w 52"/>
                    <a:gd name="T93" fmla="*/ 180 h 71"/>
                    <a:gd name="T94" fmla="*/ 10 w 52"/>
                    <a:gd name="T95" fmla="*/ 200 h 71"/>
                    <a:gd name="T96" fmla="*/ 29 w 52"/>
                    <a:gd name="T97" fmla="*/ 244 h 71"/>
                    <a:gd name="T98" fmla="*/ 34 w 52"/>
                    <a:gd name="T99" fmla="*/ 268 h 71"/>
                    <a:gd name="T100" fmla="*/ 34 w 52"/>
                    <a:gd name="T101" fmla="*/ 273 h 71"/>
                    <a:gd name="T102" fmla="*/ 29 w 52"/>
                    <a:gd name="T103" fmla="*/ 302 h 71"/>
                    <a:gd name="T104" fmla="*/ 10 w 52"/>
                    <a:gd name="T105" fmla="*/ 336 h 71"/>
                    <a:gd name="T106" fmla="*/ 0 w 52"/>
                    <a:gd name="T107" fmla="*/ 346 h 7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2"/>
                    <a:gd name="T163" fmla="*/ 0 h 71"/>
                    <a:gd name="T164" fmla="*/ 52 w 52"/>
                    <a:gd name="T165" fmla="*/ 71 h 7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2" h="71">
                      <a:moveTo>
                        <a:pt x="0" y="71"/>
                      </a:moveTo>
                      <a:lnTo>
                        <a:pt x="26" y="68"/>
                      </a:lnTo>
                      <a:lnTo>
                        <a:pt x="26" y="69"/>
                      </a:lnTo>
                      <a:lnTo>
                        <a:pt x="43" y="67"/>
                      </a:lnTo>
                      <a:lnTo>
                        <a:pt x="43" y="66"/>
                      </a:lnTo>
                      <a:lnTo>
                        <a:pt x="45" y="62"/>
                      </a:lnTo>
                      <a:lnTo>
                        <a:pt x="45" y="61"/>
                      </a:lnTo>
                      <a:lnTo>
                        <a:pt x="45" y="58"/>
                      </a:lnTo>
                      <a:lnTo>
                        <a:pt x="46" y="56"/>
                      </a:lnTo>
                      <a:lnTo>
                        <a:pt x="48" y="55"/>
                      </a:lnTo>
                      <a:lnTo>
                        <a:pt x="48" y="52"/>
                      </a:lnTo>
                      <a:lnTo>
                        <a:pt x="49" y="52"/>
                      </a:lnTo>
                      <a:lnTo>
                        <a:pt x="49" y="51"/>
                      </a:lnTo>
                      <a:lnTo>
                        <a:pt x="50" y="50"/>
                      </a:lnTo>
                      <a:lnTo>
                        <a:pt x="50" y="51"/>
                      </a:lnTo>
                      <a:lnTo>
                        <a:pt x="51" y="51"/>
                      </a:lnTo>
                      <a:lnTo>
                        <a:pt x="52" y="50"/>
                      </a:lnTo>
                      <a:lnTo>
                        <a:pt x="52" y="49"/>
                      </a:lnTo>
                      <a:lnTo>
                        <a:pt x="52" y="46"/>
                      </a:lnTo>
                      <a:lnTo>
                        <a:pt x="52" y="43"/>
                      </a:lnTo>
                      <a:lnTo>
                        <a:pt x="51" y="42"/>
                      </a:lnTo>
                      <a:lnTo>
                        <a:pt x="51" y="37"/>
                      </a:lnTo>
                      <a:lnTo>
                        <a:pt x="47" y="28"/>
                      </a:lnTo>
                      <a:lnTo>
                        <a:pt x="43" y="27"/>
                      </a:lnTo>
                      <a:lnTo>
                        <a:pt x="42" y="28"/>
                      </a:lnTo>
                      <a:lnTo>
                        <a:pt x="40" y="29"/>
                      </a:lnTo>
                      <a:lnTo>
                        <a:pt x="36" y="36"/>
                      </a:lnTo>
                      <a:lnTo>
                        <a:pt x="35" y="36"/>
                      </a:lnTo>
                      <a:lnTo>
                        <a:pt x="35" y="35"/>
                      </a:lnTo>
                      <a:lnTo>
                        <a:pt x="33" y="35"/>
                      </a:lnTo>
                      <a:lnTo>
                        <a:pt x="33" y="34"/>
                      </a:lnTo>
                      <a:lnTo>
                        <a:pt x="32" y="33"/>
                      </a:lnTo>
                      <a:lnTo>
                        <a:pt x="33" y="30"/>
                      </a:lnTo>
                      <a:lnTo>
                        <a:pt x="33" y="29"/>
                      </a:lnTo>
                      <a:lnTo>
                        <a:pt x="36" y="28"/>
                      </a:lnTo>
                      <a:lnTo>
                        <a:pt x="36" y="26"/>
                      </a:lnTo>
                      <a:lnTo>
                        <a:pt x="37" y="24"/>
                      </a:lnTo>
                      <a:lnTo>
                        <a:pt x="38" y="24"/>
                      </a:lnTo>
                      <a:lnTo>
                        <a:pt x="38" y="22"/>
                      </a:lnTo>
                      <a:lnTo>
                        <a:pt x="38" y="17"/>
                      </a:lnTo>
                      <a:lnTo>
                        <a:pt x="38" y="15"/>
                      </a:lnTo>
                      <a:lnTo>
                        <a:pt x="37" y="14"/>
                      </a:lnTo>
                      <a:lnTo>
                        <a:pt x="36" y="12"/>
                      </a:lnTo>
                      <a:lnTo>
                        <a:pt x="35" y="12"/>
                      </a:lnTo>
                      <a:lnTo>
                        <a:pt x="36" y="11"/>
                      </a:lnTo>
                      <a:lnTo>
                        <a:pt x="37" y="10"/>
                      </a:lnTo>
                      <a:lnTo>
                        <a:pt x="36" y="7"/>
                      </a:lnTo>
                      <a:lnTo>
                        <a:pt x="34" y="6"/>
                      </a:lnTo>
                      <a:lnTo>
                        <a:pt x="30" y="4"/>
                      </a:lnTo>
                      <a:lnTo>
                        <a:pt x="27" y="3"/>
                      </a:lnTo>
                      <a:lnTo>
                        <a:pt x="26" y="2"/>
                      </a:lnTo>
                      <a:lnTo>
                        <a:pt x="23" y="2"/>
                      </a:lnTo>
                      <a:lnTo>
                        <a:pt x="21" y="1"/>
                      </a:lnTo>
                      <a:lnTo>
                        <a:pt x="19" y="0"/>
                      </a:lnTo>
                      <a:lnTo>
                        <a:pt x="18" y="1"/>
                      </a:lnTo>
                      <a:lnTo>
                        <a:pt x="17" y="1"/>
                      </a:lnTo>
                      <a:lnTo>
                        <a:pt x="15" y="3"/>
                      </a:lnTo>
                      <a:lnTo>
                        <a:pt x="15" y="5"/>
                      </a:lnTo>
                      <a:lnTo>
                        <a:pt x="15" y="6"/>
                      </a:lnTo>
                      <a:lnTo>
                        <a:pt x="16" y="6"/>
                      </a:lnTo>
                      <a:lnTo>
                        <a:pt x="16" y="7"/>
                      </a:lnTo>
                      <a:lnTo>
                        <a:pt x="15" y="8"/>
                      </a:lnTo>
                      <a:lnTo>
                        <a:pt x="14" y="8"/>
                      </a:lnTo>
                      <a:lnTo>
                        <a:pt x="13" y="10"/>
                      </a:lnTo>
                      <a:lnTo>
                        <a:pt x="12" y="11"/>
                      </a:lnTo>
                      <a:lnTo>
                        <a:pt x="12" y="13"/>
                      </a:lnTo>
                      <a:lnTo>
                        <a:pt x="13" y="15"/>
                      </a:lnTo>
                      <a:lnTo>
                        <a:pt x="12" y="17"/>
                      </a:lnTo>
                      <a:lnTo>
                        <a:pt x="10" y="18"/>
                      </a:lnTo>
                      <a:lnTo>
                        <a:pt x="10" y="16"/>
                      </a:lnTo>
                      <a:lnTo>
                        <a:pt x="10" y="14"/>
                      </a:lnTo>
                      <a:lnTo>
                        <a:pt x="10" y="13"/>
                      </a:lnTo>
                      <a:lnTo>
                        <a:pt x="10" y="12"/>
                      </a:lnTo>
                      <a:lnTo>
                        <a:pt x="10" y="11"/>
                      </a:lnTo>
                      <a:lnTo>
                        <a:pt x="9" y="12"/>
                      </a:lnTo>
                      <a:lnTo>
                        <a:pt x="8" y="13"/>
                      </a:lnTo>
                      <a:lnTo>
                        <a:pt x="8" y="15"/>
                      </a:lnTo>
                      <a:lnTo>
                        <a:pt x="8" y="16"/>
                      </a:lnTo>
                      <a:lnTo>
                        <a:pt x="7" y="16"/>
                      </a:lnTo>
                      <a:lnTo>
                        <a:pt x="5" y="17"/>
                      </a:lnTo>
                      <a:lnTo>
                        <a:pt x="5" y="18"/>
                      </a:lnTo>
                      <a:lnTo>
                        <a:pt x="4" y="19"/>
                      </a:lnTo>
                      <a:lnTo>
                        <a:pt x="3" y="21"/>
                      </a:lnTo>
                      <a:lnTo>
                        <a:pt x="3" y="23"/>
                      </a:lnTo>
                      <a:lnTo>
                        <a:pt x="3" y="26"/>
                      </a:lnTo>
                      <a:lnTo>
                        <a:pt x="2" y="28"/>
                      </a:lnTo>
                      <a:lnTo>
                        <a:pt x="1" y="31"/>
                      </a:lnTo>
                      <a:lnTo>
                        <a:pt x="1" y="32"/>
                      </a:lnTo>
                      <a:lnTo>
                        <a:pt x="1" y="33"/>
                      </a:lnTo>
                      <a:lnTo>
                        <a:pt x="2" y="37"/>
                      </a:lnTo>
                      <a:lnTo>
                        <a:pt x="1" y="39"/>
                      </a:lnTo>
                      <a:lnTo>
                        <a:pt x="2" y="41"/>
                      </a:lnTo>
                      <a:lnTo>
                        <a:pt x="5" y="46"/>
                      </a:lnTo>
                      <a:lnTo>
                        <a:pt x="6" y="50"/>
                      </a:lnTo>
                      <a:lnTo>
                        <a:pt x="6" y="54"/>
                      </a:lnTo>
                      <a:lnTo>
                        <a:pt x="7" y="55"/>
                      </a:lnTo>
                      <a:lnTo>
                        <a:pt x="7" y="56"/>
                      </a:lnTo>
                      <a:lnTo>
                        <a:pt x="6" y="59"/>
                      </a:lnTo>
                      <a:lnTo>
                        <a:pt x="6" y="62"/>
                      </a:lnTo>
                      <a:lnTo>
                        <a:pt x="5" y="64"/>
                      </a:lnTo>
                      <a:lnTo>
                        <a:pt x="2" y="69"/>
                      </a:lnTo>
                      <a:lnTo>
                        <a:pt x="1" y="71"/>
                      </a:lnTo>
                      <a:lnTo>
                        <a:pt x="0" y="71"/>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49" name="Freeform 217"/>
                <p:cNvSpPr>
                  <a:spLocks/>
                </p:cNvSpPr>
                <p:nvPr/>
              </p:nvSpPr>
              <p:spPr bwMode="auto">
                <a:xfrm>
                  <a:off x="3562" y="1636"/>
                  <a:ext cx="405" cy="200"/>
                </a:xfrm>
                <a:custGeom>
                  <a:avLst/>
                  <a:gdLst>
                    <a:gd name="T0" fmla="*/ 20 w 83"/>
                    <a:gd name="T1" fmla="*/ 78 h 41"/>
                    <a:gd name="T2" fmla="*/ 39 w 83"/>
                    <a:gd name="T3" fmla="*/ 63 h 41"/>
                    <a:gd name="T4" fmla="*/ 98 w 83"/>
                    <a:gd name="T5" fmla="*/ 29 h 41"/>
                    <a:gd name="T6" fmla="*/ 127 w 83"/>
                    <a:gd name="T7" fmla="*/ 5 h 41"/>
                    <a:gd name="T8" fmla="*/ 151 w 83"/>
                    <a:gd name="T9" fmla="*/ 5 h 41"/>
                    <a:gd name="T10" fmla="*/ 137 w 83"/>
                    <a:gd name="T11" fmla="*/ 20 h 41"/>
                    <a:gd name="T12" fmla="*/ 112 w 83"/>
                    <a:gd name="T13" fmla="*/ 44 h 41"/>
                    <a:gd name="T14" fmla="*/ 112 w 83"/>
                    <a:gd name="T15" fmla="*/ 59 h 41"/>
                    <a:gd name="T16" fmla="*/ 137 w 83"/>
                    <a:gd name="T17" fmla="*/ 49 h 41"/>
                    <a:gd name="T18" fmla="*/ 190 w 83"/>
                    <a:gd name="T19" fmla="*/ 73 h 41"/>
                    <a:gd name="T20" fmla="*/ 210 w 83"/>
                    <a:gd name="T21" fmla="*/ 78 h 41"/>
                    <a:gd name="T22" fmla="*/ 215 w 83"/>
                    <a:gd name="T23" fmla="*/ 83 h 41"/>
                    <a:gd name="T24" fmla="*/ 239 w 83"/>
                    <a:gd name="T25" fmla="*/ 63 h 41"/>
                    <a:gd name="T26" fmla="*/ 312 w 83"/>
                    <a:gd name="T27" fmla="*/ 39 h 41"/>
                    <a:gd name="T28" fmla="*/ 307 w 83"/>
                    <a:gd name="T29" fmla="*/ 54 h 41"/>
                    <a:gd name="T30" fmla="*/ 322 w 83"/>
                    <a:gd name="T31" fmla="*/ 68 h 41"/>
                    <a:gd name="T32" fmla="*/ 351 w 83"/>
                    <a:gd name="T33" fmla="*/ 63 h 41"/>
                    <a:gd name="T34" fmla="*/ 371 w 83"/>
                    <a:gd name="T35" fmla="*/ 88 h 41"/>
                    <a:gd name="T36" fmla="*/ 400 w 83"/>
                    <a:gd name="T37" fmla="*/ 93 h 41"/>
                    <a:gd name="T38" fmla="*/ 400 w 83"/>
                    <a:gd name="T39" fmla="*/ 102 h 41"/>
                    <a:gd name="T40" fmla="*/ 385 w 83"/>
                    <a:gd name="T41" fmla="*/ 102 h 41"/>
                    <a:gd name="T42" fmla="*/ 366 w 83"/>
                    <a:gd name="T43" fmla="*/ 102 h 41"/>
                    <a:gd name="T44" fmla="*/ 337 w 83"/>
                    <a:gd name="T45" fmla="*/ 102 h 41"/>
                    <a:gd name="T46" fmla="*/ 337 w 83"/>
                    <a:gd name="T47" fmla="*/ 117 h 41"/>
                    <a:gd name="T48" fmla="*/ 303 w 83"/>
                    <a:gd name="T49" fmla="*/ 102 h 41"/>
                    <a:gd name="T50" fmla="*/ 278 w 83"/>
                    <a:gd name="T51" fmla="*/ 112 h 41"/>
                    <a:gd name="T52" fmla="*/ 268 w 83"/>
                    <a:gd name="T53" fmla="*/ 122 h 41"/>
                    <a:gd name="T54" fmla="*/ 244 w 83"/>
                    <a:gd name="T55" fmla="*/ 122 h 41"/>
                    <a:gd name="T56" fmla="*/ 224 w 83"/>
                    <a:gd name="T57" fmla="*/ 146 h 41"/>
                    <a:gd name="T58" fmla="*/ 229 w 83"/>
                    <a:gd name="T59" fmla="*/ 137 h 41"/>
                    <a:gd name="T60" fmla="*/ 215 w 83"/>
                    <a:gd name="T61" fmla="*/ 137 h 41"/>
                    <a:gd name="T62" fmla="*/ 205 w 83"/>
                    <a:gd name="T63" fmla="*/ 132 h 41"/>
                    <a:gd name="T64" fmla="*/ 195 w 83"/>
                    <a:gd name="T65" fmla="*/ 156 h 41"/>
                    <a:gd name="T66" fmla="*/ 176 w 83"/>
                    <a:gd name="T67" fmla="*/ 185 h 41"/>
                    <a:gd name="T68" fmla="*/ 166 w 83"/>
                    <a:gd name="T69" fmla="*/ 190 h 41"/>
                    <a:gd name="T70" fmla="*/ 171 w 83"/>
                    <a:gd name="T71" fmla="*/ 176 h 41"/>
                    <a:gd name="T72" fmla="*/ 156 w 83"/>
                    <a:gd name="T73" fmla="*/ 176 h 41"/>
                    <a:gd name="T74" fmla="*/ 146 w 83"/>
                    <a:gd name="T75" fmla="*/ 141 h 41"/>
                    <a:gd name="T76" fmla="*/ 142 w 83"/>
                    <a:gd name="T77" fmla="*/ 137 h 41"/>
                    <a:gd name="T78" fmla="*/ 112 w 83"/>
                    <a:gd name="T79" fmla="*/ 127 h 41"/>
                    <a:gd name="T80" fmla="*/ 107 w 83"/>
                    <a:gd name="T81" fmla="*/ 127 h 41"/>
                    <a:gd name="T82" fmla="*/ 78 w 83"/>
                    <a:gd name="T83" fmla="*/ 117 h 41"/>
                    <a:gd name="T84" fmla="*/ 20 w 83"/>
                    <a:gd name="T85" fmla="*/ 93 h 41"/>
                    <a:gd name="T86" fmla="*/ 0 w 83"/>
                    <a:gd name="T87" fmla="*/ 83 h 4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3"/>
                    <a:gd name="T133" fmla="*/ 0 h 41"/>
                    <a:gd name="T134" fmla="*/ 83 w 83"/>
                    <a:gd name="T135" fmla="*/ 41 h 4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3" h="41">
                      <a:moveTo>
                        <a:pt x="0" y="17"/>
                      </a:moveTo>
                      <a:lnTo>
                        <a:pt x="3" y="17"/>
                      </a:lnTo>
                      <a:lnTo>
                        <a:pt x="4" y="16"/>
                      </a:lnTo>
                      <a:lnTo>
                        <a:pt x="7" y="14"/>
                      </a:lnTo>
                      <a:lnTo>
                        <a:pt x="7" y="13"/>
                      </a:lnTo>
                      <a:lnTo>
                        <a:pt x="8" y="13"/>
                      </a:lnTo>
                      <a:lnTo>
                        <a:pt x="13" y="11"/>
                      </a:lnTo>
                      <a:lnTo>
                        <a:pt x="16" y="10"/>
                      </a:lnTo>
                      <a:lnTo>
                        <a:pt x="20" y="6"/>
                      </a:lnTo>
                      <a:lnTo>
                        <a:pt x="21" y="5"/>
                      </a:lnTo>
                      <a:lnTo>
                        <a:pt x="24" y="2"/>
                      </a:lnTo>
                      <a:lnTo>
                        <a:pt x="26" y="1"/>
                      </a:lnTo>
                      <a:lnTo>
                        <a:pt x="30" y="0"/>
                      </a:lnTo>
                      <a:lnTo>
                        <a:pt x="31" y="1"/>
                      </a:lnTo>
                      <a:lnTo>
                        <a:pt x="29" y="2"/>
                      </a:lnTo>
                      <a:lnTo>
                        <a:pt x="28" y="2"/>
                      </a:lnTo>
                      <a:lnTo>
                        <a:pt x="28" y="4"/>
                      </a:lnTo>
                      <a:lnTo>
                        <a:pt x="25" y="7"/>
                      </a:lnTo>
                      <a:lnTo>
                        <a:pt x="24" y="8"/>
                      </a:lnTo>
                      <a:lnTo>
                        <a:pt x="23" y="9"/>
                      </a:lnTo>
                      <a:lnTo>
                        <a:pt x="23" y="11"/>
                      </a:lnTo>
                      <a:lnTo>
                        <a:pt x="23" y="13"/>
                      </a:lnTo>
                      <a:lnTo>
                        <a:pt x="23" y="12"/>
                      </a:lnTo>
                      <a:lnTo>
                        <a:pt x="26" y="10"/>
                      </a:lnTo>
                      <a:lnTo>
                        <a:pt x="27" y="10"/>
                      </a:lnTo>
                      <a:lnTo>
                        <a:pt x="28" y="10"/>
                      </a:lnTo>
                      <a:lnTo>
                        <a:pt x="33" y="12"/>
                      </a:lnTo>
                      <a:lnTo>
                        <a:pt x="36" y="16"/>
                      </a:lnTo>
                      <a:lnTo>
                        <a:pt x="39" y="15"/>
                      </a:lnTo>
                      <a:lnTo>
                        <a:pt x="41" y="16"/>
                      </a:lnTo>
                      <a:lnTo>
                        <a:pt x="42" y="16"/>
                      </a:lnTo>
                      <a:lnTo>
                        <a:pt x="43" y="16"/>
                      </a:lnTo>
                      <a:lnTo>
                        <a:pt x="44" y="17"/>
                      </a:lnTo>
                      <a:lnTo>
                        <a:pt x="45" y="17"/>
                      </a:lnTo>
                      <a:lnTo>
                        <a:pt x="46" y="15"/>
                      </a:lnTo>
                      <a:lnTo>
                        <a:pt x="49" y="13"/>
                      </a:lnTo>
                      <a:lnTo>
                        <a:pt x="59" y="10"/>
                      </a:lnTo>
                      <a:lnTo>
                        <a:pt x="62" y="9"/>
                      </a:lnTo>
                      <a:lnTo>
                        <a:pt x="64" y="8"/>
                      </a:lnTo>
                      <a:lnTo>
                        <a:pt x="64" y="9"/>
                      </a:lnTo>
                      <a:lnTo>
                        <a:pt x="63" y="10"/>
                      </a:lnTo>
                      <a:lnTo>
                        <a:pt x="63" y="11"/>
                      </a:lnTo>
                      <a:lnTo>
                        <a:pt x="65" y="14"/>
                      </a:lnTo>
                      <a:lnTo>
                        <a:pt x="66" y="14"/>
                      </a:lnTo>
                      <a:lnTo>
                        <a:pt x="68" y="14"/>
                      </a:lnTo>
                      <a:lnTo>
                        <a:pt x="69" y="14"/>
                      </a:lnTo>
                      <a:lnTo>
                        <a:pt x="72" y="13"/>
                      </a:lnTo>
                      <a:lnTo>
                        <a:pt x="73" y="14"/>
                      </a:lnTo>
                      <a:lnTo>
                        <a:pt x="75" y="17"/>
                      </a:lnTo>
                      <a:lnTo>
                        <a:pt x="76" y="18"/>
                      </a:lnTo>
                      <a:lnTo>
                        <a:pt x="79" y="19"/>
                      </a:lnTo>
                      <a:lnTo>
                        <a:pt x="81" y="18"/>
                      </a:lnTo>
                      <a:lnTo>
                        <a:pt x="82" y="19"/>
                      </a:lnTo>
                      <a:lnTo>
                        <a:pt x="83" y="19"/>
                      </a:lnTo>
                      <a:lnTo>
                        <a:pt x="83" y="20"/>
                      </a:lnTo>
                      <a:lnTo>
                        <a:pt x="82" y="21"/>
                      </a:lnTo>
                      <a:lnTo>
                        <a:pt x="80" y="21"/>
                      </a:lnTo>
                      <a:lnTo>
                        <a:pt x="79" y="21"/>
                      </a:lnTo>
                      <a:lnTo>
                        <a:pt x="78" y="21"/>
                      </a:lnTo>
                      <a:lnTo>
                        <a:pt x="76" y="21"/>
                      </a:lnTo>
                      <a:lnTo>
                        <a:pt x="75" y="21"/>
                      </a:lnTo>
                      <a:lnTo>
                        <a:pt x="74" y="21"/>
                      </a:lnTo>
                      <a:lnTo>
                        <a:pt x="71" y="22"/>
                      </a:lnTo>
                      <a:lnTo>
                        <a:pt x="69" y="21"/>
                      </a:lnTo>
                      <a:lnTo>
                        <a:pt x="69" y="22"/>
                      </a:lnTo>
                      <a:lnTo>
                        <a:pt x="69" y="23"/>
                      </a:lnTo>
                      <a:lnTo>
                        <a:pt x="69" y="24"/>
                      </a:lnTo>
                      <a:lnTo>
                        <a:pt x="68" y="23"/>
                      </a:lnTo>
                      <a:lnTo>
                        <a:pt x="66" y="22"/>
                      </a:lnTo>
                      <a:lnTo>
                        <a:pt x="62" y="21"/>
                      </a:lnTo>
                      <a:lnTo>
                        <a:pt x="61" y="22"/>
                      </a:lnTo>
                      <a:lnTo>
                        <a:pt x="60" y="21"/>
                      </a:lnTo>
                      <a:lnTo>
                        <a:pt x="57" y="23"/>
                      </a:lnTo>
                      <a:lnTo>
                        <a:pt x="56" y="23"/>
                      </a:lnTo>
                      <a:lnTo>
                        <a:pt x="55" y="24"/>
                      </a:lnTo>
                      <a:lnTo>
                        <a:pt x="55" y="25"/>
                      </a:lnTo>
                      <a:lnTo>
                        <a:pt x="54" y="25"/>
                      </a:lnTo>
                      <a:lnTo>
                        <a:pt x="52" y="24"/>
                      </a:lnTo>
                      <a:lnTo>
                        <a:pt x="50" y="25"/>
                      </a:lnTo>
                      <a:lnTo>
                        <a:pt x="50" y="26"/>
                      </a:lnTo>
                      <a:lnTo>
                        <a:pt x="50" y="27"/>
                      </a:lnTo>
                      <a:lnTo>
                        <a:pt x="46" y="30"/>
                      </a:lnTo>
                      <a:lnTo>
                        <a:pt x="45" y="30"/>
                      </a:lnTo>
                      <a:lnTo>
                        <a:pt x="47" y="28"/>
                      </a:lnTo>
                      <a:lnTo>
                        <a:pt x="47" y="27"/>
                      </a:lnTo>
                      <a:lnTo>
                        <a:pt x="45" y="27"/>
                      </a:lnTo>
                      <a:lnTo>
                        <a:pt x="44" y="28"/>
                      </a:lnTo>
                      <a:lnTo>
                        <a:pt x="43" y="29"/>
                      </a:lnTo>
                      <a:lnTo>
                        <a:pt x="42" y="28"/>
                      </a:lnTo>
                      <a:lnTo>
                        <a:pt x="42" y="27"/>
                      </a:lnTo>
                      <a:lnTo>
                        <a:pt x="41" y="27"/>
                      </a:lnTo>
                      <a:lnTo>
                        <a:pt x="41" y="29"/>
                      </a:lnTo>
                      <a:lnTo>
                        <a:pt x="40" y="32"/>
                      </a:lnTo>
                      <a:lnTo>
                        <a:pt x="39" y="34"/>
                      </a:lnTo>
                      <a:lnTo>
                        <a:pt x="38" y="36"/>
                      </a:lnTo>
                      <a:lnTo>
                        <a:pt x="36" y="38"/>
                      </a:lnTo>
                      <a:lnTo>
                        <a:pt x="36" y="40"/>
                      </a:lnTo>
                      <a:lnTo>
                        <a:pt x="36" y="41"/>
                      </a:lnTo>
                      <a:lnTo>
                        <a:pt x="34" y="39"/>
                      </a:lnTo>
                      <a:lnTo>
                        <a:pt x="34" y="38"/>
                      </a:lnTo>
                      <a:lnTo>
                        <a:pt x="34" y="37"/>
                      </a:lnTo>
                      <a:lnTo>
                        <a:pt x="35" y="36"/>
                      </a:lnTo>
                      <a:lnTo>
                        <a:pt x="34" y="36"/>
                      </a:lnTo>
                      <a:lnTo>
                        <a:pt x="32" y="36"/>
                      </a:lnTo>
                      <a:lnTo>
                        <a:pt x="33" y="32"/>
                      </a:lnTo>
                      <a:lnTo>
                        <a:pt x="32" y="30"/>
                      </a:lnTo>
                      <a:lnTo>
                        <a:pt x="30" y="29"/>
                      </a:lnTo>
                      <a:lnTo>
                        <a:pt x="28" y="29"/>
                      </a:lnTo>
                      <a:lnTo>
                        <a:pt x="28" y="28"/>
                      </a:lnTo>
                      <a:lnTo>
                        <a:pt x="29" y="28"/>
                      </a:lnTo>
                      <a:lnTo>
                        <a:pt x="28" y="27"/>
                      </a:lnTo>
                      <a:lnTo>
                        <a:pt x="26" y="26"/>
                      </a:lnTo>
                      <a:lnTo>
                        <a:pt x="23" y="26"/>
                      </a:lnTo>
                      <a:lnTo>
                        <a:pt x="22" y="26"/>
                      </a:lnTo>
                      <a:lnTo>
                        <a:pt x="20" y="26"/>
                      </a:lnTo>
                      <a:lnTo>
                        <a:pt x="18" y="24"/>
                      </a:lnTo>
                      <a:lnTo>
                        <a:pt x="16" y="24"/>
                      </a:lnTo>
                      <a:lnTo>
                        <a:pt x="5" y="22"/>
                      </a:lnTo>
                      <a:lnTo>
                        <a:pt x="4" y="21"/>
                      </a:lnTo>
                      <a:lnTo>
                        <a:pt x="4" y="19"/>
                      </a:lnTo>
                      <a:lnTo>
                        <a:pt x="3" y="19"/>
                      </a:lnTo>
                      <a:lnTo>
                        <a:pt x="1" y="18"/>
                      </a:lnTo>
                      <a:lnTo>
                        <a:pt x="0" y="17"/>
                      </a:lnTo>
                      <a:close/>
                    </a:path>
                  </a:pathLst>
                </a:custGeom>
                <a:solidFill>
                  <a:srgbClr val="ED4213"/>
                </a:solidFill>
                <a:ln w="12700" cmpd="sng">
                  <a:solidFill>
                    <a:schemeClr val="tx1"/>
                  </a:solidFill>
                  <a:prstDash val="solid"/>
                  <a:round/>
                  <a:headEnd/>
                  <a:tailEnd/>
                </a:ln>
              </p:spPr>
              <p:txBody>
                <a:bodyPr/>
                <a:lstStyle/>
                <a:p>
                  <a:endParaRPr lang="en-US"/>
                </a:p>
              </p:txBody>
            </p:sp>
          </p:grpSp>
          <p:sp>
            <p:nvSpPr>
              <p:cNvPr id="20545" name="Freeform 218"/>
              <p:cNvSpPr>
                <a:spLocks/>
              </p:cNvSpPr>
              <p:nvPr/>
            </p:nvSpPr>
            <p:spPr bwMode="auto">
              <a:xfrm>
                <a:off x="3880" y="1838"/>
                <a:ext cx="206" cy="351"/>
              </a:xfrm>
              <a:custGeom>
                <a:avLst/>
                <a:gdLst>
                  <a:gd name="T0" fmla="*/ 5 w 40"/>
                  <a:gd name="T1" fmla="*/ 24 h 72"/>
                  <a:gd name="T2" fmla="*/ 21 w 40"/>
                  <a:gd name="T3" fmla="*/ 219 h 72"/>
                  <a:gd name="T4" fmla="*/ 21 w 40"/>
                  <a:gd name="T5" fmla="*/ 224 h 72"/>
                  <a:gd name="T6" fmla="*/ 21 w 40"/>
                  <a:gd name="T7" fmla="*/ 229 h 72"/>
                  <a:gd name="T8" fmla="*/ 21 w 40"/>
                  <a:gd name="T9" fmla="*/ 239 h 72"/>
                  <a:gd name="T10" fmla="*/ 26 w 40"/>
                  <a:gd name="T11" fmla="*/ 253 h 72"/>
                  <a:gd name="T12" fmla="*/ 31 w 40"/>
                  <a:gd name="T13" fmla="*/ 273 h 72"/>
                  <a:gd name="T14" fmla="*/ 21 w 40"/>
                  <a:gd name="T15" fmla="*/ 288 h 72"/>
                  <a:gd name="T16" fmla="*/ 21 w 40"/>
                  <a:gd name="T17" fmla="*/ 292 h 72"/>
                  <a:gd name="T18" fmla="*/ 10 w 40"/>
                  <a:gd name="T19" fmla="*/ 307 h 72"/>
                  <a:gd name="T20" fmla="*/ 0 w 40"/>
                  <a:gd name="T21" fmla="*/ 317 h 72"/>
                  <a:gd name="T22" fmla="*/ 0 w 40"/>
                  <a:gd name="T23" fmla="*/ 332 h 72"/>
                  <a:gd name="T24" fmla="*/ 0 w 40"/>
                  <a:gd name="T25" fmla="*/ 346 h 72"/>
                  <a:gd name="T26" fmla="*/ 0 w 40"/>
                  <a:gd name="T27" fmla="*/ 346 h 72"/>
                  <a:gd name="T28" fmla="*/ 0 w 40"/>
                  <a:gd name="T29" fmla="*/ 351 h 72"/>
                  <a:gd name="T30" fmla="*/ 0 w 40"/>
                  <a:gd name="T31" fmla="*/ 351 h 72"/>
                  <a:gd name="T32" fmla="*/ 5 w 40"/>
                  <a:gd name="T33" fmla="*/ 351 h 72"/>
                  <a:gd name="T34" fmla="*/ 10 w 40"/>
                  <a:gd name="T35" fmla="*/ 351 h 72"/>
                  <a:gd name="T36" fmla="*/ 10 w 40"/>
                  <a:gd name="T37" fmla="*/ 346 h 72"/>
                  <a:gd name="T38" fmla="*/ 10 w 40"/>
                  <a:gd name="T39" fmla="*/ 341 h 72"/>
                  <a:gd name="T40" fmla="*/ 26 w 40"/>
                  <a:gd name="T41" fmla="*/ 341 h 72"/>
                  <a:gd name="T42" fmla="*/ 41 w 40"/>
                  <a:gd name="T43" fmla="*/ 336 h 72"/>
                  <a:gd name="T44" fmla="*/ 62 w 40"/>
                  <a:gd name="T45" fmla="*/ 346 h 72"/>
                  <a:gd name="T46" fmla="*/ 62 w 40"/>
                  <a:gd name="T47" fmla="*/ 346 h 72"/>
                  <a:gd name="T48" fmla="*/ 67 w 40"/>
                  <a:gd name="T49" fmla="*/ 346 h 72"/>
                  <a:gd name="T50" fmla="*/ 72 w 40"/>
                  <a:gd name="T51" fmla="*/ 332 h 72"/>
                  <a:gd name="T52" fmla="*/ 82 w 40"/>
                  <a:gd name="T53" fmla="*/ 332 h 72"/>
                  <a:gd name="T54" fmla="*/ 88 w 40"/>
                  <a:gd name="T55" fmla="*/ 336 h 72"/>
                  <a:gd name="T56" fmla="*/ 93 w 40"/>
                  <a:gd name="T57" fmla="*/ 341 h 72"/>
                  <a:gd name="T58" fmla="*/ 98 w 40"/>
                  <a:gd name="T59" fmla="*/ 336 h 72"/>
                  <a:gd name="T60" fmla="*/ 103 w 40"/>
                  <a:gd name="T61" fmla="*/ 317 h 72"/>
                  <a:gd name="T62" fmla="*/ 108 w 40"/>
                  <a:gd name="T63" fmla="*/ 312 h 72"/>
                  <a:gd name="T64" fmla="*/ 113 w 40"/>
                  <a:gd name="T65" fmla="*/ 312 h 72"/>
                  <a:gd name="T66" fmla="*/ 124 w 40"/>
                  <a:gd name="T67" fmla="*/ 322 h 72"/>
                  <a:gd name="T68" fmla="*/ 139 w 40"/>
                  <a:gd name="T69" fmla="*/ 322 h 72"/>
                  <a:gd name="T70" fmla="*/ 144 w 40"/>
                  <a:gd name="T71" fmla="*/ 307 h 72"/>
                  <a:gd name="T72" fmla="*/ 170 w 40"/>
                  <a:gd name="T73" fmla="*/ 273 h 72"/>
                  <a:gd name="T74" fmla="*/ 170 w 40"/>
                  <a:gd name="T75" fmla="*/ 258 h 72"/>
                  <a:gd name="T76" fmla="*/ 175 w 40"/>
                  <a:gd name="T77" fmla="*/ 258 h 72"/>
                  <a:gd name="T78" fmla="*/ 191 w 40"/>
                  <a:gd name="T79" fmla="*/ 258 h 72"/>
                  <a:gd name="T80" fmla="*/ 196 w 40"/>
                  <a:gd name="T81" fmla="*/ 253 h 72"/>
                  <a:gd name="T82" fmla="*/ 206 w 40"/>
                  <a:gd name="T83" fmla="*/ 249 h 72"/>
                  <a:gd name="T84" fmla="*/ 206 w 40"/>
                  <a:gd name="T85" fmla="*/ 244 h 72"/>
                  <a:gd name="T86" fmla="*/ 206 w 40"/>
                  <a:gd name="T87" fmla="*/ 229 h 72"/>
                  <a:gd name="T88" fmla="*/ 206 w 40"/>
                  <a:gd name="T89" fmla="*/ 229 h 72"/>
                  <a:gd name="T90" fmla="*/ 206 w 40"/>
                  <a:gd name="T91" fmla="*/ 219 h 72"/>
                  <a:gd name="T92" fmla="*/ 180 w 40"/>
                  <a:gd name="T93" fmla="*/ 5 h 72"/>
                  <a:gd name="T94" fmla="*/ 180 w 40"/>
                  <a:gd name="T95" fmla="*/ 0 h 72"/>
                  <a:gd name="T96" fmla="*/ 46 w 40"/>
                  <a:gd name="T97" fmla="*/ 15 h 72"/>
                  <a:gd name="T98" fmla="*/ 41 w 40"/>
                  <a:gd name="T99" fmla="*/ 20 h 72"/>
                  <a:gd name="T100" fmla="*/ 31 w 40"/>
                  <a:gd name="T101" fmla="*/ 24 h 72"/>
                  <a:gd name="T102" fmla="*/ 26 w 40"/>
                  <a:gd name="T103" fmla="*/ 29 h 72"/>
                  <a:gd name="T104" fmla="*/ 15 w 40"/>
                  <a:gd name="T105" fmla="*/ 29 h 72"/>
                  <a:gd name="T106" fmla="*/ 5 w 40"/>
                  <a:gd name="T107" fmla="*/ 24 h 72"/>
                  <a:gd name="T108" fmla="*/ 5 w 40"/>
                  <a:gd name="T109" fmla="*/ 24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
                  <a:gd name="T166" fmla="*/ 0 h 72"/>
                  <a:gd name="T167" fmla="*/ 40 w 40"/>
                  <a:gd name="T168" fmla="*/ 72 h 7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 h="72">
                    <a:moveTo>
                      <a:pt x="1" y="5"/>
                    </a:moveTo>
                    <a:lnTo>
                      <a:pt x="4" y="45"/>
                    </a:lnTo>
                    <a:lnTo>
                      <a:pt x="4" y="46"/>
                    </a:lnTo>
                    <a:lnTo>
                      <a:pt x="4" y="47"/>
                    </a:lnTo>
                    <a:lnTo>
                      <a:pt x="4" y="49"/>
                    </a:lnTo>
                    <a:lnTo>
                      <a:pt x="5" y="52"/>
                    </a:lnTo>
                    <a:lnTo>
                      <a:pt x="6" y="56"/>
                    </a:lnTo>
                    <a:lnTo>
                      <a:pt x="4" y="59"/>
                    </a:lnTo>
                    <a:lnTo>
                      <a:pt x="4" y="60"/>
                    </a:lnTo>
                    <a:lnTo>
                      <a:pt x="2" y="63"/>
                    </a:lnTo>
                    <a:lnTo>
                      <a:pt x="0" y="65"/>
                    </a:lnTo>
                    <a:lnTo>
                      <a:pt x="0" y="68"/>
                    </a:lnTo>
                    <a:lnTo>
                      <a:pt x="0" y="71"/>
                    </a:lnTo>
                    <a:lnTo>
                      <a:pt x="0" y="72"/>
                    </a:lnTo>
                    <a:lnTo>
                      <a:pt x="1" y="72"/>
                    </a:lnTo>
                    <a:lnTo>
                      <a:pt x="2" y="72"/>
                    </a:lnTo>
                    <a:lnTo>
                      <a:pt x="2" y="71"/>
                    </a:lnTo>
                    <a:lnTo>
                      <a:pt x="2" y="70"/>
                    </a:lnTo>
                    <a:lnTo>
                      <a:pt x="5" y="70"/>
                    </a:lnTo>
                    <a:lnTo>
                      <a:pt x="8" y="69"/>
                    </a:lnTo>
                    <a:lnTo>
                      <a:pt x="12" y="71"/>
                    </a:lnTo>
                    <a:lnTo>
                      <a:pt x="13" y="71"/>
                    </a:lnTo>
                    <a:lnTo>
                      <a:pt x="14" y="68"/>
                    </a:lnTo>
                    <a:lnTo>
                      <a:pt x="16" y="68"/>
                    </a:lnTo>
                    <a:lnTo>
                      <a:pt x="17" y="69"/>
                    </a:lnTo>
                    <a:lnTo>
                      <a:pt x="18" y="70"/>
                    </a:lnTo>
                    <a:lnTo>
                      <a:pt x="19" y="69"/>
                    </a:lnTo>
                    <a:lnTo>
                      <a:pt x="20" y="65"/>
                    </a:lnTo>
                    <a:lnTo>
                      <a:pt x="21" y="64"/>
                    </a:lnTo>
                    <a:lnTo>
                      <a:pt x="22" y="64"/>
                    </a:lnTo>
                    <a:lnTo>
                      <a:pt x="24" y="66"/>
                    </a:lnTo>
                    <a:lnTo>
                      <a:pt x="27" y="66"/>
                    </a:lnTo>
                    <a:lnTo>
                      <a:pt x="28" y="63"/>
                    </a:lnTo>
                    <a:lnTo>
                      <a:pt x="33" y="56"/>
                    </a:lnTo>
                    <a:lnTo>
                      <a:pt x="33" y="53"/>
                    </a:lnTo>
                    <a:lnTo>
                      <a:pt x="34" y="53"/>
                    </a:lnTo>
                    <a:lnTo>
                      <a:pt x="37" y="53"/>
                    </a:lnTo>
                    <a:lnTo>
                      <a:pt x="38" y="52"/>
                    </a:lnTo>
                    <a:lnTo>
                      <a:pt x="40" y="51"/>
                    </a:lnTo>
                    <a:lnTo>
                      <a:pt x="40" y="50"/>
                    </a:lnTo>
                    <a:lnTo>
                      <a:pt x="40" y="47"/>
                    </a:lnTo>
                    <a:lnTo>
                      <a:pt x="40" y="45"/>
                    </a:lnTo>
                    <a:lnTo>
                      <a:pt x="35" y="1"/>
                    </a:lnTo>
                    <a:lnTo>
                      <a:pt x="35" y="0"/>
                    </a:lnTo>
                    <a:lnTo>
                      <a:pt x="9" y="3"/>
                    </a:lnTo>
                    <a:lnTo>
                      <a:pt x="8" y="4"/>
                    </a:lnTo>
                    <a:lnTo>
                      <a:pt x="6" y="5"/>
                    </a:lnTo>
                    <a:lnTo>
                      <a:pt x="5" y="6"/>
                    </a:lnTo>
                    <a:lnTo>
                      <a:pt x="3" y="6"/>
                    </a:lnTo>
                    <a:lnTo>
                      <a:pt x="1" y="5"/>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46" name="Freeform 219"/>
              <p:cNvSpPr>
                <a:spLocks/>
              </p:cNvSpPr>
              <p:nvPr/>
            </p:nvSpPr>
            <p:spPr bwMode="auto">
              <a:xfrm>
                <a:off x="4234" y="2350"/>
                <a:ext cx="353" cy="258"/>
              </a:xfrm>
              <a:custGeom>
                <a:avLst/>
                <a:gdLst>
                  <a:gd name="T0" fmla="*/ 210 w 69"/>
                  <a:gd name="T1" fmla="*/ 258 h 53"/>
                  <a:gd name="T2" fmla="*/ 194 w 69"/>
                  <a:gd name="T3" fmla="*/ 253 h 53"/>
                  <a:gd name="T4" fmla="*/ 189 w 69"/>
                  <a:gd name="T5" fmla="*/ 234 h 53"/>
                  <a:gd name="T6" fmla="*/ 169 w 69"/>
                  <a:gd name="T7" fmla="*/ 214 h 53"/>
                  <a:gd name="T8" fmla="*/ 159 w 69"/>
                  <a:gd name="T9" fmla="*/ 190 h 53"/>
                  <a:gd name="T10" fmla="*/ 148 w 69"/>
                  <a:gd name="T11" fmla="*/ 180 h 53"/>
                  <a:gd name="T12" fmla="*/ 128 w 69"/>
                  <a:gd name="T13" fmla="*/ 166 h 53"/>
                  <a:gd name="T14" fmla="*/ 118 w 69"/>
                  <a:gd name="T15" fmla="*/ 156 h 53"/>
                  <a:gd name="T16" fmla="*/ 113 w 69"/>
                  <a:gd name="T17" fmla="*/ 146 h 53"/>
                  <a:gd name="T18" fmla="*/ 77 w 69"/>
                  <a:gd name="T19" fmla="*/ 122 h 53"/>
                  <a:gd name="T20" fmla="*/ 67 w 69"/>
                  <a:gd name="T21" fmla="*/ 112 h 53"/>
                  <a:gd name="T22" fmla="*/ 51 w 69"/>
                  <a:gd name="T23" fmla="*/ 92 h 53"/>
                  <a:gd name="T24" fmla="*/ 41 w 69"/>
                  <a:gd name="T25" fmla="*/ 78 h 53"/>
                  <a:gd name="T26" fmla="*/ 5 w 69"/>
                  <a:gd name="T27" fmla="*/ 68 h 53"/>
                  <a:gd name="T28" fmla="*/ 5 w 69"/>
                  <a:gd name="T29" fmla="*/ 49 h 53"/>
                  <a:gd name="T30" fmla="*/ 15 w 69"/>
                  <a:gd name="T31" fmla="*/ 39 h 53"/>
                  <a:gd name="T32" fmla="*/ 15 w 69"/>
                  <a:gd name="T33" fmla="*/ 34 h 53"/>
                  <a:gd name="T34" fmla="*/ 41 w 69"/>
                  <a:gd name="T35" fmla="*/ 24 h 53"/>
                  <a:gd name="T36" fmla="*/ 61 w 69"/>
                  <a:gd name="T37" fmla="*/ 15 h 53"/>
                  <a:gd name="T38" fmla="*/ 67 w 69"/>
                  <a:gd name="T39" fmla="*/ 10 h 53"/>
                  <a:gd name="T40" fmla="*/ 159 w 69"/>
                  <a:gd name="T41" fmla="*/ 5 h 53"/>
                  <a:gd name="T42" fmla="*/ 159 w 69"/>
                  <a:gd name="T43" fmla="*/ 10 h 53"/>
                  <a:gd name="T44" fmla="*/ 179 w 69"/>
                  <a:gd name="T45" fmla="*/ 19 h 53"/>
                  <a:gd name="T46" fmla="*/ 261 w 69"/>
                  <a:gd name="T47" fmla="*/ 19 h 53"/>
                  <a:gd name="T48" fmla="*/ 348 w 69"/>
                  <a:gd name="T49" fmla="*/ 83 h 53"/>
                  <a:gd name="T50" fmla="*/ 338 w 69"/>
                  <a:gd name="T51" fmla="*/ 92 h 53"/>
                  <a:gd name="T52" fmla="*/ 322 w 69"/>
                  <a:gd name="T53" fmla="*/ 117 h 53"/>
                  <a:gd name="T54" fmla="*/ 317 w 69"/>
                  <a:gd name="T55" fmla="*/ 136 h 53"/>
                  <a:gd name="T56" fmla="*/ 317 w 69"/>
                  <a:gd name="T57" fmla="*/ 146 h 53"/>
                  <a:gd name="T58" fmla="*/ 307 w 69"/>
                  <a:gd name="T59" fmla="*/ 151 h 53"/>
                  <a:gd name="T60" fmla="*/ 302 w 69"/>
                  <a:gd name="T61" fmla="*/ 161 h 53"/>
                  <a:gd name="T62" fmla="*/ 292 w 69"/>
                  <a:gd name="T63" fmla="*/ 170 h 53"/>
                  <a:gd name="T64" fmla="*/ 271 w 69"/>
                  <a:gd name="T65" fmla="*/ 190 h 53"/>
                  <a:gd name="T66" fmla="*/ 256 w 69"/>
                  <a:gd name="T67" fmla="*/ 200 h 53"/>
                  <a:gd name="T68" fmla="*/ 251 w 69"/>
                  <a:gd name="T69" fmla="*/ 209 h 53"/>
                  <a:gd name="T70" fmla="*/ 235 w 69"/>
                  <a:gd name="T71" fmla="*/ 214 h 53"/>
                  <a:gd name="T72" fmla="*/ 235 w 69"/>
                  <a:gd name="T73" fmla="*/ 219 h 53"/>
                  <a:gd name="T74" fmla="*/ 230 w 69"/>
                  <a:gd name="T75" fmla="*/ 229 h 53"/>
                  <a:gd name="T76" fmla="*/ 220 w 69"/>
                  <a:gd name="T77" fmla="*/ 234 h 53"/>
                  <a:gd name="T78" fmla="*/ 220 w 69"/>
                  <a:gd name="T79" fmla="*/ 234 h 53"/>
                  <a:gd name="T80" fmla="*/ 220 w 69"/>
                  <a:gd name="T81" fmla="*/ 239 h 53"/>
                  <a:gd name="T82" fmla="*/ 225 w 69"/>
                  <a:gd name="T83" fmla="*/ 243 h 53"/>
                  <a:gd name="T84" fmla="*/ 215 w 69"/>
                  <a:gd name="T85" fmla="*/ 248 h 53"/>
                  <a:gd name="T86" fmla="*/ 210 w 69"/>
                  <a:gd name="T87" fmla="*/ 253 h 5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9"/>
                  <a:gd name="T133" fmla="*/ 0 h 53"/>
                  <a:gd name="T134" fmla="*/ 69 w 69"/>
                  <a:gd name="T135" fmla="*/ 53 h 5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9" h="53">
                    <a:moveTo>
                      <a:pt x="41" y="52"/>
                    </a:moveTo>
                    <a:lnTo>
                      <a:pt x="41" y="53"/>
                    </a:lnTo>
                    <a:lnTo>
                      <a:pt x="39" y="52"/>
                    </a:lnTo>
                    <a:lnTo>
                      <a:pt x="38" y="52"/>
                    </a:lnTo>
                    <a:lnTo>
                      <a:pt x="38" y="51"/>
                    </a:lnTo>
                    <a:lnTo>
                      <a:pt x="37" y="48"/>
                    </a:lnTo>
                    <a:lnTo>
                      <a:pt x="35" y="45"/>
                    </a:lnTo>
                    <a:lnTo>
                      <a:pt x="33" y="44"/>
                    </a:lnTo>
                    <a:lnTo>
                      <a:pt x="32" y="41"/>
                    </a:lnTo>
                    <a:lnTo>
                      <a:pt x="31" y="39"/>
                    </a:lnTo>
                    <a:lnTo>
                      <a:pt x="30" y="37"/>
                    </a:lnTo>
                    <a:lnTo>
                      <a:pt x="29" y="37"/>
                    </a:lnTo>
                    <a:lnTo>
                      <a:pt x="26" y="36"/>
                    </a:lnTo>
                    <a:lnTo>
                      <a:pt x="25" y="34"/>
                    </a:lnTo>
                    <a:lnTo>
                      <a:pt x="23" y="33"/>
                    </a:lnTo>
                    <a:lnTo>
                      <a:pt x="23" y="32"/>
                    </a:lnTo>
                    <a:lnTo>
                      <a:pt x="22" y="30"/>
                    </a:lnTo>
                    <a:lnTo>
                      <a:pt x="19" y="29"/>
                    </a:lnTo>
                    <a:lnTo>
                      <a:pt x="15" y="25"/>
                    </a:lnTo>
                    <a:lnTo>
                      <a:pt x="13" y="24"/>
                    </a:lnTo>
                    <a:lnTo>
                      <a:pt x="13" y="23"/>
                    </a:lnTo>
                    <a:lnTo>
                      <a:pt x="11" y="21"/>
                    </a:lnTo>
                    <a:lnTo>
                      <a:pt x="10" y="19"/>
                    </a:lnTo>
                    <a:lnTo>
                      <a:pt x="8" y="17"/>
                    </a:lnTo>
                    <a:lnTo>
                      <a:pt x="8" y="16"/>
                    </a:lnTo>
                    <a:lnTo>
                      <a:pt x="5" y="16"/>
                    </a:lnTo>
                    <a:lnTo>
                      <a:pt x="1" y="14"/>
                    </a:lnTo>
                    <a:lnTo>
                      <a:pt x="0" y="13"/>
                    </a:lnTo>
                    <a:lnTo>
                      <a:pt x="1" y="10"/>
                    </a:lnTo>
                    <a:lnTo>
                      <a:pt x="2" y="9"/>
                    </a:lnTo>
                    <a:lnTo>
                      <a:pt x="3" y="8"/>
                    </a:lnTo>
                    <a:lnTo>
                      <a:pt x="3" y="7"/>
                    </a:lnTo>
                    <a:lnTo>
                      <a:pt x="7" y="5"/>
                    </a:lnTo>
                    <a:lnTo>
                      <a:pt x="8" y="5"/>
                    </a:lnTo>
                    <a:lnTo>
                      <a:pt x="12" y="3"/>
                    </a:lnTo>
                    <a:lnTo>
                      <a:pt x="12" y="2"/>
                    </a:lnTo>
                    <a:lnTo>
                      <a:pt x="13" y="2"/>
                    </a:lnTo>
                    <a:lnTo>
                      <a:pt x="31" y="0"/>
                    </a:lnTo>
                    <a:lnTo>
                      <a:pt x="31" y="1"/>
                    </a:lnTo>
                    <a:lnTo>
                      <a:pt x="31" y="2"/>
                    </a:lnTo>
                    <a:lnTo>
                      <a:pt x="32" y="1"/>
                    </a:lnTo>
                    <a:lnTo>
                      <a:pt x="35" y="4"/>
                    </a:lnTo>
                    <a:lnTo>
                      <a:pt x="36" y="6"/>
                    </a:lnTo>
                    <a:lnTo>
                      <a:pt x="51" y="4"/>
                    </a:lnTo>
                    <a:lnTo>
                      <a:pt x="69" y="16"/>
                    </a:lnTo>
                    <a:lnTo>
                      <a:pt x="68" y="17"/>
                    </a:lnTo>
                    <a:lnTo>
                      <a:pt x="67" y="18"/>
                    </a:lnTo>
                    <a:lnTo>
                      <a:pt x="66" y="19"/>
                    </a:lnTo>
                    <a:lnTo>
                      <a:pt x="63" y="23"/>
                    </a:lnTo>
                    <a:lnTo>
                      <a:pt x="63" y="24"/>
                    </a:lnTo>
                    <a:lnTo>
                      <a:pt x="62" y="26"/>
                    </a:lnTo>
                    <a:lnTo>
                      <a:pt x="62" y="28"/>
                    </a:lnTo>
                    <a:lnTo>
                      <a:pt x="62" y="29"/>
                    </a:lnTo>
                    <a:lnTo>
                      <a:pt x="62" y="30"/>
                    </a:lnTo>
                    <a:lnTo>
                      <a:pt x="61" y="31"/>
                    </a:lnTo>
                    <a:lnTo>
                      <a:pt x="60" y="31"/>
                    </a:lnTo>
                    <a:lnTo>
                      <a:pt x="59" y="32"/>
                    </a:lnTo>
                    <a:lnTo>
                      <a:pt x="59" y="33"/>
                    </a:lnTo>
                    <a:lnTo>
                      <a:pt x="58" y="34"/>
                    </a:lnTo>
                    <a:lnTo>
                      <a:pt x="57" y="35"/>
                    </a:lnTo>
                    <a:lnTo>
                      <a:pt x="55" y="37"/>
                    </a:lnTo>
                    <a:lnTo>
                      <a:pt x="53" y="39"/>
                    </a:lnTo>
                    <a:lnTo>
                      <a:pt x="52" y="40"/>
                    </a:lnTo>
                    <a:lnTo>
                      <a:pt x="50" y="41"/>
                    </a:lnTo>
                    <a:lnTo>
                      <a:pt x="50" y="42"/>
                    </a:lnTo>
                    <a:lnTo>
                      <a:pt x="49" y="43"/>
                    </a:lnTo>
                    <a:lnTo>
                      <a:pt x="47" y="44"/>
                    </a:lnTo>
                    <a:lnTo>
                      <a:pt x="46" y="44"/>
                    </a:lnTo>
                    <a:lnTo>
                      <a:pt x="46" y="45"/>
                    </a:lnTo>
                    <a:lnTo>
                      <a:pt x="45" y="47"/>
                    </a:lnTo>
                    <a:lnTo>
                      <a:pt x="44" y="48"/>
                    </a:lnTo>
                    <a:lnTo>
                      <a:pt x="43" y="48"/>
                    </a:lnTo>
                    <a:lnTo>
                      <a:pt x="43" y="49"/>
                    </a:lnTo>
                    <a:lnTo>
                      <a:pt x="44" y="49"/>
                    </a:lnTo>
                    <a:lnTo>
                      <a:pt x="44" y="50"/>
                    </a:lnTo>
                    <a:lnTo>
                      <a:pt x="43" y="50"/>
                    </a:lnTo>
                    <a:lnTo>
                      <a:pt x="42" y="51"/>
                    </a:lnTo>
                    <a:lnTo>
                      <a:pt x="41" y="52"/>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47" name="Freeform 220"/>
              <p:cNvSpPr>
                <a:spLocks/>
              </p:cNvSpPr>
              <p:nvPr/>
            </p:nvSpPr>
            <p:spPr bwMode="auto">
              <a:xfrm>
                <a:off x="4074" y="2384"/>
                <a:ext cx="376" cy="376"/>
              </a:xfrm>
              <a:custGeom>
                <a:avLst/>
                <a:gdLst>
                  <a:gd name="T0" fmla="*/ 46 w 73"/>
                  <a:gd name="T1" fmla="*/ 200 h 77"/>
                  <a:gd name="T2" fmla="*/ 57 w 73"/>
                  <a:gd name="T3" fmla="*/ 215 h 77"/>
                  <a:gd name="T4" fmla="*/ 67 w 73"/>
                  <a:gd name="T5" fmla="*/ 225 h 77"/>
                  <a:gd name="T6" fmla="*/ 67 w 73"/>
                  <a:gd name="T7" fmla="*/ 239 h 77"/>
                  <a:gd name="T8" fmla="*/ 72 w 73"/>
                  <a:gd name="T9" fmla="*/ 244 h 77"/>
                  <a:gd name="T10" fmla="*/ 67 w 73"/>
                  <a:gd name="T11" fmla="*/ 269 h 77"/>
                  <a:gd name="T12" fmla="*/ 62 w 73"/>
                  <a:gd name="T13" fmla="*/ 293 h 77"/>
                  <a:gd name="T14" fmla="*/ 72 w 73"/>
                  <a:gd name="T15" fmla="*/ 332 h 77"/>
                  <a:gd name="T16" fmla="*/ 82 w 73"/>
                  <a:gd name="T17" fmla="*/ 347 h 77"/>
                  <a:gd name="T18" fmla="*/ 88 w 73"/>
                  <a:gd name="T19" fmla="*/ 361 h 77"/>
                  <a:gd name="T20" fmla="*/ 93 w 73"/>
                  <a:gd name="T21" fmla="*/ 371 h 77"/>
                  <a:gd name="T22" fmla="*/ 299 w 73"/>
                  <a:gd name="T23" fmla="*/ 371 h 77"/>
                  <a:gd name="T24" fmla="*/ 309 w 73"/>
                  <a:gd name="T25" fmla="*/ 376 h 77"/>
                  <a:gd name="T26" fmla="*/ 304 w 73"/>
                  <a:gd name="T27" fmla="*/ 347 h 77"/>
                  <a:gd name="T28" fmla="*/ 309 w 73"/>
                  <a:gd name="T29" fmla="*/ 337 h 77"/>
                  <a:gd name="T30" fmla="*/ 330 w 73"/>
                  <a:gd name="T31" fmla="*/ 337 h 77"/>
                  <a:gd name="T32" fmla="*/ 345 w 73"/>
                  <a:gd name="T33" fmla="*/ 337 h 77"/>
                  <a:gd name="T34" fmla="*/ 345 w 73"/>
                  <a:gd name="T35" fmla="*/ 317 h 77"/>
                  <a:gd name="T36" fmla="*/ 345 w 73"/>
                  <a:gd name="T37" fmla="*/ 303 h 77"/>
                  <a:gd name="T38" fmla="*/ 355 w 73"/>
                  <a:gd name="T39" fmla="*/ 259 h 77"/>
                  <a:gd name="T40" fmla="*/ 366 w 73"/>
                  <a:gd name="T41" fmla="*/ 234 h 77"/>
                  <a:gd name="T42" fmla="*/ 376 w 73"/>
                  <a:gd name="T43" fmla="*/ 230 h 77"/>
                  <a:gd name="T44" fmla="*/ 376 w 73"/>
                  <a:gd name="T45" fmla="*/ 225 h 77"/>
                  <a:gd name="T46" fmla="*/ 371 w 73"/>
                  <a:gd name="T47" fmla="*/ 225 h 77"/>
                  <a:gd name="T48" fmla="*/ 355 w 73"/>
                  <a:gd name="T49" fmla="*/ 220 h 77"/>
                  <a:gd name="T50" fmla="*/ 350 w 73"/>
                  <a:gd name="T51" fmla="*/ 200 h 77"/>
                  <a:gd name="T52" fmla="*/ 330 w 73"/>
                  <a:gd name="T53" fmla="*/ 181 h 77"/>
                  <a:gd name="T54" fmla="*/ 319 w 73"/>
                  <a:gd name="T55" fmla="*/ 156 h 77"/>
                  <a:gd name="T56" fmla="*/ 309 w 73"/>
                  <a:gd name="T57" fmla="*/ 146 h 77"/>
                  <a:gd name="T58" fmla="*/ 288 w 73"/>
                  <a:gd name="T59" fmla="*/ 132 h 77"/>
                  <a:gd name="T60" fmla="*/ 278 w 73"/>
                  <a:gd name="T61" fmla="*/ 122 h 77"/>
                  <a:gd name="T62" fmla="*/ 273 w 73"/>
                  <a:gd name="T63" fmla="*/ 112 h 77"/>
                  <a:gd name="T64" fmla="*/ 237 w 73"/>
                  <a:gd name="T65" fmla="*/ 88 h 77"/>
                  <a:gd name="T66" fmla="*/ 227 w 73"/>
                  <a:gd name="T67" fmla="*/ 78 h 77"/>
                  <a:gd name="T68" fmla="*/ 211 w 73"/>
                  <a:gd name="T69" fmla="*/ 59 h 77"/>
                  <a:gd name="T70" fmla="*/ 201 w 73"/>
                  <a:gd name="T71" fmla="*/ 44 h 77"/>
                  <a:gd name="T72" fmla="*/ 165 w 73"/>
                  <a:gd name="T73" fmla="*/ 34 h 77"/>
                  <a:gd name="T74" fmla="*/ 165 w 73"/>
                  <a:gd name="T75" fmla="*/ 15 h 77"/>
                  <a:gd name="T76" fmla="*/ 175 w 73"/>
                  <a:gd name="T77" fmla="*/ 5 h 77"/>
                  <a:gd name="T78" fmla="*/ 175 w 73"/>
                  <a:gd name="T79" fmla="*/ 0 h 77"/>
                  <a:gd name="T80" fmla="*/ 0 w 73"/>
                  <a:gd name="T81" fmla="*/ 24 h 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
                  <a:gd name="T124" fmla="*/ 0 h 77"/>
                  <a:gd name="T125" fmla="*/ 73 w 73"/>
                  <a:gd name="T126" fmla="*/ 77 h 7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 h="77">
                    <a:moveTo>
                      <a:pt x="0" y="5"/>
                    </a:moveTo>
                    <a:lnTo>
                      <a:pt x="9" y="41"/>
                    </a:lnTo>
                    <a:lnTo>
                      <a:pt x="10" y="42"/>
                    </a:lnTo>
                    <a:lnTo>
                      <a:pt x="11" y="44"/>
                    </a:lnTo>
                    <a:lnTo>
                      <a:pt x="12" y="45"/>
                    </a:lnTo>
                    <a:lnTo>
                      <a:pt x="13" y="46"/>
                    </a:lnTo>
                    <a:lnTo>
                      <a:pt x="14" y="47"/>
                    </a:lnTo>
                    <a:lnTo>
                      <a:pt x="13" y="49"/>
                    </a:lnTo>
                    <a:lnTo>
                      <a:pt x="15" y="50"/>
                    </a:lnTo>
                    <a:lnTo>
                      <a:pt x="14" y="50"/>
                    </a:lnTo>
                    <a:lnTo>
                      <a:pt x="13" y="52"/>
                    </a:lnTo>
                    <a:lnTo>
                      <a:pt x="13" y="55"/>
                    </a:lnTo>
                    <a:lnTo>
                      <a:pt x="12" y="57"/>
                    </a:lnTo>
                    <a:lnTo>
                      <a:pt x="12" y="60"/>
                    </a:lnTo>
                    <a:lnTo>
                      <a:pt x="14" y="63"/>
                    </a:lnTo>
                    <a:lnTo>
                      <a:pt x="14" y="68"/>
                    </a:lnTo>
                    <a:lnTo>
                      <a:pt x="16" y="70"/>
                    </a:lnTo>
                    <a:lnTo>
                      <a:pt x="16" y="71"/>
                    </a:lnTo>
                    <a:lnTo>
                      <a:pt x="16" y="72"/>
                    </a:lnTo>
                    <a:lnTo>
                      <a:pt x="17" y="74"/>
                    </a:lnTo>
                    <a:lnTo>
                      <a:pt x="17" y="75"/>
                    </a:lnTo>
                    <a:lnTo>
                      <a:pt x="18" y="76"/>
                    </a:lnTo>
                    <a:lnTo>
                      <a:pt x="57" y="74"/>
                    </a:lnTo>
                    <a:lnTo>
                      <a:pt x="58" y="76"/>
                    </a:lnTo>
                    <a:lnTo>
                      <a:pt x="60" y="77"/>
                    </a:lnTo>
                    <a:lnTo>
                      <a:pt x="60" y="75"/>
                    </a:lnTo>
                    <a:lnTo>
                      <a:pt x="59" y="71"/>
                    </a:lnTo>
                    <a:lnTo>
                      <a:pt x="60" y="70"/>
                    </a:lnTo>
                    <a:lnTo>
                      <a:pt x="60" y="69"/>
                    </a:lnTo>
                    <a:lnTo>
                      <a:pt x="61" y="68"/>
                    </a:lnTo>
                    <a:lnTo>
                      <a:pt x="64" y="69"/>
                    </a:lnTo>
                    <a:lnTo>
                      <a:pt x="66" y="69"/>
                    </a:lnTo>
                    <a:lnTo>
                      <a:pt x="67" y="69"/>
                    </a:lnTo>
                    <a:lnTo>
                      <a:pt x="67" y="66"/>
                    </a:lnTo>
                    <a:lnTo>
                      <a:pt x="67" y="65"/>
                    </a:lnTo>
                    <a:lnTo>
                      <a:pt x="67" y="63"/>
                    </a:lnTo>
                    <a:lnTo>
                      <a:pt x="67" y="62"/>
                    </a:lnTo>
                    <a:lnTo>
                      <a:pt x="69" y="56"/>
                    </a:lnTo>
                    <a:lnTo>
                      <a:pt x="69" y="53"/>
                    </a:lnTo>
                    <a:lnTo>
                      <a:pt x="70" y="51"/>
                    </a:lnTo>
                    <a:lnTo>
                      <a:pt x="71" y="48"/>
                    </a:lnTo>
                    <a:lnTo>
                      <a:pt x="73" y="47"/>
                    </a:lnTo>
                    <a:lnTo>
                      <a:pt x="73" y="46"/>
                    </a:lnTo>
                    <a:lnTo>
                      <a:pt x="72" y="45"/>
                    </a:lnTo>
                    <a:lnTo>
                      <a:pt x="72" y="46"/>
                    </a:lnTo>
                    <a:lnTo>
                      <a:pt x="70" y="45"/>
                    </a:lnTo>
                    <a:lnTo>
                      <a:pt x="69" y="45"/>
                    </a:lnTo>
                    <a:lnTo>
                      <a:pt x="69" y="44"/>
                    </a:lnTo>
                    <a:lnTo>
                      <a:pt x="68" y="41"/>
                    </a:lnTo>
                    <a:lnTo>
                      <a:pt x="66" y="38"/>
                    </a:lnTo>
                    <a:lnTo>
                      <a:pt x="64" y="37"/>
                    </a:lnTo>
                    <a:lnTo>
                      <a:pt x="63" y="34"/>
                    </a:lnTo>
                    <a:lnTo>
                      <a:pt x="62" y="32"/>
                    </a:lnTo>
                    <a:lnTo>
                      <a:pt x="61" y="30"/>
                    </a:lnTo>
                    <a:lnTo>
                      <a:pt x="60" y="30"/>
                    </a:lnTo>
                    <a:lnTo>
                      <a:pt x="57" y="29"/>
                    </a:lnTo>
                    <a:lnTo>
                      <a:pt x="56" y="27"/>
                    </a:lnTo>
                    <a:lnTo>
                      <a:pt x="54" y="26"/>
                    </a:lnTo>
                    <a:lnTo>
                      <a:pt x="54" y="25"/>
                    </a:lnTo>
                    <a:lnTo>
                      <a:pt x="53" y="23"/>
                    </a:lnTo>
                    <a:lnTo>
                      <a:pt x="50" y="22"/>
                    </a:lnTo>
                    <a:lnTo>
                      <a:pt x="46" y="18"/>
                    </a:lnTo>
                    <a:lnTo>
                      <a:pt x="44" y="17"/>
                    </a:lnTo>
                    <a:lnTo>
                      <a:pt x="44" y="16"/>
                    </a:lnTo>
                    <a:lnTo>
                      <a:pt x="42" y="14"/>
                    </a:lnTo>
                    <a:lnTo>
                      <a:pt x="41" y="12"/>
                    </a:lnTo>
                    <a:lnTo>
                      <a:pt x="39" y="10"/>
                    </a:lnTo>
                    <a:lnTo>
                      <a:pt x="39" y="9"/>
                    </a:lnTo>
                    <a:lnTo>
                      <a:pt x="36" y="9"/>
                    </a:lnTo>
                    <a:lnTo>
                      <a:pt x="32" y="7"/>
                    </a:lnTo>
                    <a:lnTo>
                      <a:pt x="31" y="6"/>
                    </a:lnTo>
                    <a:lnTo>
                      <a:pt x="32" y="3"/>
                    </a:lnTo>
                    <a:lnTo>
                      <a:pt x="33" y="2"/>
                    </a:lnTo>
                    <a:lnTo>
                      <a:pt x="34" y="1"/>
                    </a:lnTo>
                    <a:lnTo>
                      <a:pt x="34" y="0"/>
                    </a:lnTo>
                    <a:lnTo>
                      <a:pt x="13" y="3"/>
                    </a:lnTo>
                    <a:lnTo>
                      <a:pt x="0" y="5"/>
                    </a:lnTo>
                    <a:close/>
                  </a:path>
                </a:pathLst>
              </a:custGeom>
              <a:solidFill>
                <a:srgbClr val="ED4213"/>
              </a:solidFill>
              <a:ln w="12700" cmpd="sng">
                <a:solidFill>
                  <a:schemeClr val="tx1"/>
                </a:solidFill>
                <a:prstDash val="solid"/>
                <a:round/>
                <a:headEnd/>
                <a:tailEnd/>
              </a:ln>
            </p:spPr>
            <p:txBody>
              <a:bodyPr/>
              <a:lstStyle/>
              <a:p>
                <a:endParaRPr lang="en-US"/>
              </a:p>
            </p:txBody>
          </p:sp>
        </p:grpSp>
        <p:sp>
          <p:nvSpPr>
            <p:cNvPr id="20518" name="Freeform 221"/>
            <p:cNvSpPr>
              <a:spLocks/>
            </p:cNvSpPr>
            <p:nvPr/>
          </p:nvSpPr>
          <p:spPr bwMode="auto">
            <a:xfrm>
              <a:off x="4428" y="1916"/>
              <a:ext cx="319" cy="141"/>
            </a:xfrm>
            <a:custGeom>
              <a:avLst/>
              <a:gdLst>
                <a:gd name="T0" fmla="*/ 185 w 62"/>
                <a:gd name="T1" fmla="*/ 10 h 29"/>
                <a:gd name="T2" fmla="*/ 10 w 62"/>
                <a:gd name="T3" fmla="*/ 83 h 29"/>
                <a:gd name="T4" fmla="*/ 21 w 62"/>
                <a:gd name="T5" fmla="*/ 78 h 29"/>
                <a:gd name="T6" fmla="*/ 41 w 62"/>
                <a:gd name="T7" fmla="*/ 63 h 29"/>
                <a:gd name="T8" fmla="*/ 51 w 62"/>
                <a:gd name="T9" fmla="*/ 53 h 29"/>
                <a:gd name="T10" fmla="*/ 57 w 62"/>
                <a:gd name="T11" fmla="*/ 49 h 29"/>
                <a:gd name="T12" fmla="*/ 72 w 62"/>
                <a:gd name="T13" fmla="*/ 44 h 29"/>
                <a:gd name="T14" fmla="*/ 98 w 62"/>
                <a:gd name="T15" fmla="*/ 34 h 29"/>
                <a:gd name="T16" fmla="*/ 108 w 62"/>
                <a:gd name="T17" fmla="*/ 39 h 29"/>
                <a:gd name="T18" fmla="*/ 118 w 62"/>
                <a:gd name="T19" fmla="*/ 39 h 29"/>
                <a:gd name="T20" fmla="*/ 129 w 62"/>
                <a:gd name="T21" fmla="*/ 58 h 29"/>
                <a:gd name="T22" fmla="*/ 139 w 62"/>
                <a:gd name="T23" fmla="*/ 58 h 29"/>
                <a:gd name="T24" fmla="*/ 139 w 62"/>
                <a:gd name="T25" fmla="*/ 68 h 29"/>
                <a:gd name="T26" fmla="*/ 160 w 62"/>
                <a:gd name="T27" fmla="*/ 73 h 29"/>
                <a:gd name="T28" fmla="*/ 175 w 62"/>
                <a:gd name="T29" fmla="*/ 83 h 29"/>
                <a:gd name="T30" fmla="*/ 180 w 62"/>
                <a:gd name="T31" fmla="*/ 92 h 29"/>
                <a:gd name="T32" fmla="*/ 165 w 62"/>
                <a:gd name="T33" fmla="*/ 122 h 29"/>
                <a:gd name="T34" fmla="*/ 180 w 62"/>
                <a:gd name="T35" fmla="*/ 131 h 29"/>
                <a:gd name="T36" fmla="*/ 196 w 62"/>
                <a:gd name="T37" fmla="*/ 136 h 29"/>
                <a:gd name="T38" fmla="*/ 201 w 62"/>
                <a:gd name="T39" fmla="*/ 136 h 29"/>
                <a:gd name="T40" fmla="*/ 216 w 62"/>
                <a:gd name="T41" fmla="*/ 131 h 29"/>
                <a:gd name="T42" fmla="*/ 237 w 62"/>
                <a:gd name="T43" fmla="*/ 141 h 29"/>
                <a:gd name="T44" fmla="*/ 242 w 62"/>
                <a:gd name="T45" fmla="*/ 136 h 29"/>
                <a:gd name="T46" fmla="*/ 232 w 62"/>
                <a:gd name="T47" fmla="*/ 126 h 29"/>
                <a:gd name="T48" fmla="*/ 226 w 62"/>
                <a:gd name="T49" fmla="*/ 122 h 29"/>
                <a:gd name="T50" fmla="*/ 232 w 62"/>
                <a:gd name="T51" fmla="*/ 117 h 29"/>
                <a:gd name="T52" fmla="*/ 226 w 62"/>
                <a:gd name="T53" fmla="*/ 112 h 29"/>
                <a:gd name="T54" fmla="*/ 211 w 62"/>
                <a:gd name="T55" fmla="*/ 92 h 29"/>
                <a:gd name="T56" fmla="*/ 211 w 62"/>
                <a:gd name="T57" fmla="*/ 78 h 29"/>
                <a:gd name="T58" fmla="*/ 211 w 62"/>
                <a:gd name="T59" fmla="*/ 58 h 29"/>
                <a:gd name="T60" fmla="*/ 211 w 62"/>
                <a:gd name="T61" fmla="*/ 49 h 29"/>
                <a:gd name="T62" fmla="*/ 211 w 62"/>
                <a:gd name="T63" fmla="*/ 44 h 29"/>
                <a:gd name="T64" fmla="*/ 226 w 62"/>
                <a:gd name="T65" fmla="*/ 29 h 29"/>
                <a:gd name="T66" fmla="*/ 232 w 62"/>
                <a:gd name="T67" fmla="*/ 19 h 29"/>
                <a:gd name="T68" fmla="*/ 242 w 62"/>
                <a:gd name="T69" fmla="*/ 19 h 29"/>
                <a:gd name="T70" fmla="*/ 232 w 62"/>
                <a:gd name="T71" fmla="*/ 39 h 29"/>
                <a:gd name="T72" fmla="*/ 226 w 62"/>
                <a:gd name="T73" fmla="*/ 49 h 29"/>
                <a:gd name="T74" fmla="*/ 237 w 62"/>
                <a:gd name="T75" fmla="*/ 58 h 29"/>
                <a:gd name="T76" fmla="*/ 237 w 62"/>
                <a:gd name="T77" fmla="*/ 78 h 29"/>
                <a:gd name="T78" fmla="*/ 232 w 62"/>
                <a:gd name="T79" fmla="*/ 88 h 29"/>
                <a:gd name="T80" fmla="*/ 237 w 62"/>
                <a:gd name="T81" fmla="*/ 92 h 29"/>
                <a:gd name="T82" fmla="*/ 237 w 62"/>
                <a:gd name="T83" fmla="*/ 102 h 29"/>
                <a:gd name="T84" fmla="*/ 242 w 62"/>
                <a:gd name="T85" fmla="*/ 117 h 29"/>
                <a:gd name="T86" fmla="*/ 257 w 62"/>
                <a:gd name="T87" fmla="*/ 122 h 29"/>
                <a:gd name="T88" fmla="*/ 268 w 62"/>
                <a:gd name="T89" fmla="*/ 117 h 29"/>
                <a:gd name="T90" fmla="*/ 268 w 62"/>
                <a:gd name="T91" fmla="*/ 126 h 29"/>
                <a:gd name="T92" fmla="*/ 273 w 62"/>
                <a:gd name="T93" fmla="*/ 136 h 29"/>
                <a:gd name="T94" fmla="*/ 283 w 62"/>
                <a:gd name="T95" fmla="*/ 141 h 29"/>
                <a:gd name="T96" fmla="*/ 288 w 62"/>
                <a:gd name="T97" fmla="*/ 136 h 29"/>
                <a:gd name="T98" fmla="*/ 314 w 62"/>
                <a:gd name="T99" fmla="*/ 126 h 29"/>
                <a:gd name="T100" fmla="*/ 319 w 62"/>
                <a:gd name="T101" fmla="*/ 92 h 29"/>
                <a:gd name="T102" fmla="*/ 278 w 62"/>
                <a:gd name="T103" fmla="*/ 102 h 29"/>
                <a:gd name="T104" fmla="*/ 242 w 62"/>
                <a:gd name="T105" fmla="*/ 0 h 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2"/>
                <a:gd name="T160" fmla="*/ 0 h 29"/>
                <a:gd name="T161" fmla="*/ 62 w 62"/>
                <a:gd name="T162" fmla="*/ 29 h 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2" h="29">
                  <a:moveTo>
                    <a:pt x="47" y="0"/>
                  </a:moveTo>
                  <a:lnTo>
                    <a:pt x="36" y="2"/>
                  </a:lnTo>
                  <a:lnTo>
                    <a:pt x="0" y="9"/>
                  </a:lnTo>
                  <a:lnTo>
                    <a:pt x="2" y="17"/>
                  </a:lnTo>
                  <a:lnTo>
                    <a:pt x="3" y="16"/>
                  </a:lnTo>
                  <a:lnTo>
                    <a:pt x="4" y="16"/>
                  </a:lnTo>
                  <a:lnTo>
                    <a:pt x="6" y="13"/>
                  </a:lnTo>
                  <a:lnTo>
                    <a:pt x="8" y="13"/>
                  </a:lnTo>
                  <a:lnTo>
                    <a:pt x="9" y="11"/>
                  </a:lnTo>
                  <a:lnTo>
                    <a:pt x="10" y="11"/>
                  </a:lnTo>
                  <a:lnTo>
                    <a:pt x="10" y="9"/>
                  </a:lnTo>
                  <a:lnTo>
                    <a:pt x="11" y="10"/>
                  </a:lnTo>
                  <a:lnTo>
                    <a:pt x="13" y="10"/>
                  </a:lnTo>
                  <a:lnTo>
                    <a:pt x="14" y="9"/>
                  </a:lnTo>
                  <a:lnTo>
                    <a:pt x="15" y="8"/>
                  </a:lnTo>
                  <a:lnTo>
                    <a:pt x="19" y="7"/>
                  </a:lnTo>
                  <a:lnTo>
                    <a:pt x="20" y="7"/>
                  </a:lnTo>
                  <a:lnTo>
                    <a:pt x="21" y="8"/>
                  </a:lnTo>
                  <a:lnTo>
                    <a:pt x="22" y="7"/>
                  </a:lnTo>
                  <a:lnTo>
                    <a:pt x="23" y="8"/>
                  </a:lnTo>
                  <a:lnTo>
                    <a:pt x="23" y="9"/>
                  </a:lnTo>
                  <a:lnTo>
                    <a:pt x="25" y="12"/>
                  </a:lnTo>
                  <a:lnTo>
                    <a:pt x="26" y="12"/>
                  </a:lnTo>
                  <a:lnTo>
                    <a:pt x="27" y="12"/>
                  </a:lnTo>
                  <a:lnTo>
                    <a:pt x="28" y="13"/>
                  </a:lnTo>
                  <a:lnTo>
                    <a:pt x="27" y="14"/>
                  </a:lnTo>
                  <a:lnTo>
                    <a:pt x="29" y="15"/>
                  </a:lnTo>
                  <a:lnTo>
                    <a:pt x="31" y="15"/>
                  </a:lnTo>
                  <a:lnTo>
                    <a:pt x="33" y="17"/>
                  </a:lnTo>
                  <a:lnTo>
                    <a:pt x="34" y="17"/>
                  </a:lnTo>
                  <a:lnTo>
                    <a:pt x="35" y="19"/>
                  </a:lnTo>
                  <a:lnTo>
                    <a:pt x="33" y="23"/>
                  </a:lnTo>
                  <a:lnTo>
                    <a:pt x="32" y="25"/>
                  </a:lnTo>
                  <a:lnTo>
                    <a:pt x="33" y="27"/>
                  </a:lnTo>
                  <a:lnTo>
                    <a:pt x="35" y="27"/>
                  </a:lnTo>
                  <a:lnTo>
                    <a:pt x="36" y="26"/>
                  </a:lnTo>
                  <a:lnTo>
                    <a:pt x="38" y="28"/>
                  </a:lnTo>
                  <a:lnTo>
                    <a:pt x="39" y="28"/>
                  </a:lnTo>
                  <a:lnTo>
                    <a:pt x="40" y="27"/>
                  </a:lnTo>
                  <a:lnTo>
                    <a:pt x="42" y="27"/>
                  </a:lnTo>
                  <a:lnTo>
                    <a:pt x="45" y="28"/>
                  </a:lnTo>
                  <a:lnTo>
                    <a:pt x="46" y="29"/>
                  </a:lnTo>
                  <a:lnTo>
                    <a:pt x="47" y="29"/>
                  </a:lnTo>
                  <a:lnTo>
                    <a:pt x="47" y="28"/>
                  </a:lnTo>
                  <a:lnTo>
                    <a:pt x="46" y="28"/>
                  </a:lnTo>
                  <a:lnTo>
                    <a:pt x="45" y="26"/>
                  </a:lnTo>
                  <a:lnTo>
                    <a:pt x="44" y="25"/>
                  </a:lnTo>
                  <a:lnTo>
                    <a:pt x="44" y="24"/>
                  </a:lnTo>
                  <a:lnTo>
                    <a:pt x="45" y="24"/>
                  </a:lnTo>
                  <a:lnTo>
                    <a:pt x="44" y="23"/>
                  </a:lnTo>
                  <a:lnTo>
                    <a:pt x="43" y="21"/>
                  </a:lnTo>
                  <a:lnTo>
                    <a:pt x="41" y="19"/>
                  </a:lnTo>
                  <a:lnTo>
                    <a:pt x="41" y="17"/>
                  </a:lnTo>
                  <a:lnTo>
                    <a:pt x="41" y="16"/>
                  </a:lnTo>
                  <a:lnTo>
                    <a:pt x="41" y="13"/>
                  </a:lnTo>
                  <a:lnTo>
                    <a:pt x="41" y="12"/>
                  </a:lnTo>
                  <a:lnTo>
                    <a:pt x="41" y="11"/>
                  </a:lnTo>
                  <a:lnTo>
                    <a:pt x="41" y="10"/>
                  </a:lnTo>
                  <a:lnTo>
                    <a:pt x="41" y="9"/>
                  </a:lnTo>
                  <a:lnTo>
                    <a:pt x="42" y="8"/>
                  </a:lnTo>
                  <a:lnTo>
                    <a:pt x="44" y="6"/>
                  </a:lnTo>
                  <a:lnTo>
                    <a:pt x="45" y="6"/>
                  </a:lnTo>
                  <a:lnTo>
                    <a:pt x="45" y="4"/>
                  </a:lnTo>
                  <a:lnTo>
                    <a:pt x="46" y="4"/>
                  </a:lnTo>
                  <a:lnTo>
                    <a:pt x="47" y="4"/>
                  </a:lnTo>
                  <a:lnTo>
                    <a:pt x="46" y="6"/>
                  </a:lnTo>
                  <a:lnTo>
                    <a:pt x="45" y="8"/>
                  </a:lnTo>
                  <a:lnTo>
                    <a:pt x="44" y="9"/>
                  </a:lnTo>
                  <a:lnTo>
                    <a:pt x="44" y="10"/>
                  </a:lnTo>
                  <a:lnTo>
                    <a:pt x="44" y="12"/>
                  </a:lnTo>
                  <a:lnTo>
                    <a:pt x="46" y="12"/>
                  </a:lnTo>
                  <a:lnTo>
                    <a:pt x="46" y="15"/>
                  </a:lnTo>
                  <a:lnTo>
                    <a:pt x="46" y="16"/>
                  </a:lnTo>
                  <a:lnTo>
                    <a:pt x="44" y="17"/>
                  </a:lnTo>
                  <a:lnTo>
                    <a:pt x="45" y="18"/>
                  </a:lnTo>
                  <a:lnTo>
                    <a:pt x="46" y="18"/>
                  </a:lnTo>
                  <a:lnTo>
                    <a:pt x="46" y="19"/>
                  </a:lnTo>
                  <a:lnTo>
                    <a:pt x="46" y="20"/>
                  </a:lnTo>
                  <a:lnTo>
                    <a:pt x="46" y="21"/>
                  </a:lnTo>
                  <a:lnTo>
                    <a:pt x="46" y="22"/>
                  </a:lnTo>
                  <a:lnTo>
                    <a:pt x="47" y="24"/>
                  </a:lnTo>
                  <a:lnTo>
                    <a:pt x="49" y="25"/>
                  </a:lnTo>
                  <a:lnTo>
                    <a:pt x="50" y="25"/>
                  </a:lnTo>
                  <a:lnTo>
                    <a:pt x="51" y="24"/>
                  </a:lnTo>
                  <a:lnTo>
                    <a:pt x="52" y="24"/>
                  </a:lnTo>
                  <a:lnTo>
                    <a:pt x="52" y="25"/>
                  </a:lnTo>
                  <a:lnTo>
                    <a:pt x="52" y="26"/>
                  </a:lnTo>
                  <a:lnTo>
                    <a:pt x="53" y="28"/>
                  </a:lnTo>
                  <a:lnTo>
                    <a:pt x="54" y="29"/>
                  </a:lnTo>
                  <a:lnTo>
                    <a:pt x="55" y="29"/>
                  </a:lnTo>
                  <a:lnTo>
                    <a:pt x="56" y="28"/>
                  </a:lnTo>
                  <a:lnTo>
                    <a:pt x="61" y="27"/>
                  </a:lnTo>
                  <a:lnTo>
                    <a:pt x="61" y="26"/>
                  </a:lnTo>
                  <a:lnTo>
                    <a:pt x="61" y="25"/>
                  </a:lnTo>
                  <a:lnTo>
                    <a:pt x="62" y="19"/>
                  </a:lnTo>
                  <a:lnTo>
                    <a:pt x="54" y="21"/>
                  </a:lnTo>
                  <a:lnTo>
                    <a:pt x="47" y="0"/>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19" name="Freeform 222"/>
            <p:cNvSpPr>
              <a:spLocks/>
            </p:cNvSpPr>
            <p:nvPr/>
          </p:nvSpPr>
          <p:spPr bwMode="auto">
            <a:xfrm>
              <a:off x="4670" y="1901"/>
              <a:ext cx="77" cy="117"/>
            </a:xfrm>
            <a:custGeom>
              <a:avLst/>
              <a:gdLst>
                <a:gd name="T0" fmla="*/ 77 w 15"/>
                <a:gd name="T1" fmla="*/ 107 h 24"/>
                <a:gd name="T2" fmla="*/ 77 w 15"/>
                <a:gd name="T3" fmla="*/ 98 h 24"/>
                <a:gd name="T4" fmla="*/ 72 w 15"/>
                <a:gd name="T5" fmla="*/ 88 h 24"/>
                <a:gd name="T6" fmla="*/ 62 w 15"/>
                <a:gd name="T7" fmla="*/ 78 h 24"/>
                <a:gd name="T8" fmla="*/ 51 w 15"/>
                <a:gd name="T9" fmla="*/ 73 h 24"/>
                <a:gd name="T10" fmla="*/ 46 w 15"/>
                <a:gd name="T11" fmla="*/ 68 h 24"/>
                <a:gd name="T12" fmla="*/ 46 w 15"/>
                <a:gd name="T13" fmla="*/ 58 h 24"/>
                <a:gd name="T14" fmla="*/ 36 w 15"/>
                <a:gd name="T15" fmla="*/ 44 h 24"/>
                <a:gd name="T16" fmla="*/ 31 w 15"/>
                <a:gd name="T17" fmla="*/ 39 h 24"/>
                <a:gd name="T18" fmla="*/ 26 w 15"/>
                <a:gd name="T19" fmla="*/ 29 h 24"/>
                <a:gd name="T20" fmla="*/ 21 w 15"/>
                <a:gd name="T21" fmla="*/ 24 h 24"/>
                <a:gd name="T22" fmla="*/ 21 w 15"/>
                <a:gd name="T23" fmla="*/ 20 h 24"/>
                <a:gd name="T24" fmla="*/ 21 w 15"/>
                <a:gd name="T25" fmla="*/ 20 h 24"/>
                <a:gd name="T26" fmla="*/ 21 w 15"/>
                <a:gd name="T27" fmla="*/ 15 h 24"/>
                <a:gd name="T28" fmla="*/ 26 w 15"/>
                <a:gd name="T29" fmla="*/ 0 h 24"/>
                <a:gd name="T30" fmla="*/ 21 w 15"/>
                <a:gd name="T31" fmla="*/ 0 h 24"/>
                <a:gd name="T32" fmla="*/ 10 w 15"/>
                <a:gd name="T33" fmla="*/ 0 h 24"/>
                <a:gd name="T34" fmla="*/ 5 w 15"/>
                <a:gd name="T35" fmla="*/ 5 h 24"/>
                <a:gd name="T36" fmla="*/ 5 w 15"/>
                <a:gd name="T37" fmla="*/ 10 h 24"/>
                <a:gd name="T38" fmla="*/ 5 w 15"/>
                <a:gd name="T39" fmla="*/ 15 h 24"/>
                <a:gd name="T40" fmla="*/ 0 w 15"/>
                <a:gd name="T41" fmla="*/ 15 h 24"/>
                <a:gd name="T42" fmla="*/ 36 w 15"/>
                <a:gd name="T43" fmla="*/ 117 h 24"/>
                <a:gd name="T44" fmla="*/ 77 w 15"/>
                <a:gd name="T45" fmla="*/ 107 h 24"/>
                <a:gd name="T46" fmla="*/ 77 w 15"/>
                <a:gd name="T47" fmla="*/ 107 h 2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
                <a:gd name="T73" fmla="*/ 0 h 24"/>
                <a:gd name="T74" fmla="*/ 15 w 15"/>
                <a:gd name="T75" fmla="*/ 24 h 2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 h="24">
                  <a:moveTo>
                    <a:pt x="15" y="22"/>
                  </a:moveTo>
                  <a:lnTo>
                    <a:pt x="15" y="20"/>
                  </a:lnTo>
                  <a:lnTo>
                    <a:pt x="14" y="18"/>
                  </a:lnTo>
                  <a:lnTo>
                    <a:pt x="12" y="16"/>
                  </a:lnTo>
                  <a:lnTo>
                    <a:pt x="10" y="15"/>
                  </a:lnTo>
                  <a:lnTo>
                    <a:pt x="9" y="14"/>
                  </a:lnTo>
                  <a:lnTo>
                    <a:pt x="9" y="12"/>
                  </a:lnTo>
                  <a:lnTo>
                    <a:pt x="7" y="9"/>
                  </a:lnTo>
                  <a:lnTo>
                    <a:pt x="6" y="8"/>
                  </a:lnTo>
                  <a:lnTo>
                    <a:pt x="5" y="6"/>
                  </a:lnTo>
                  <a:lnTo>
                    <a:pt x="4" y="5"/>
                  </a:lnTo>
                  <a:lnTo>
                    <a:pt x="4" y="4"/>
                  </a:lnTo>
                  <a:lnTo>
                    <a:pt x="4" y="3"/>
                  </a:lnTo>
                  <a:lnTo>
                    <a:pt x="5" y="0"/>
                  </a:lnTo>
                  <a:lnTo>
                    <a:pt x="4" y="0"/>
                  </a:lnTo>
                  <a:lnTo>
                    <a:pt x="2" y="0"/>
                  </a:lnTo>
                  <a:lnTo>
                    <a:pt x="1" y="1"/>
                  </a:lnTo>
                  <a:lnTo>
                    <a:pt x="1" y="2"/>
                  </a:lnTo>
                  <a:lnTo>
                    <a:pt x="1" y="3"/>
                  </a:lnTo>
                  <a:lnTo>
                    <a:pt x="0" y="3"/>
                  </a:lnTo>
                  <a:lnTo>
                    <a:pt x="7" y="24"/>
                  </a:lnTo>
                  <a:lnTo>
                    <a:pt x="15" y="22"/>
                  </a:lnTo>
                  <a:close/>
                </a:path>
              </a:pathLst>
            </a:custGeom>
            <a:solidFill>
              <a:srgbClr val="ED4213"/>
            </a:solidFill>
            <a:ln w="12700" cmpd="sng">
              <a:solidFill>
                <a:schemeClr val="tx1"/>
              </a:solidFill>
              <a:prstDash val="solid"/>
              <a:round/>
              <a:headEnd/>
              <a:tailEnd/>
            </a:ln>
          </p:spPr>
          <p:txBody>
            <a:bodyPr/>
            <a:lstStyle/>
            <a:p>
              <a:endParaRPr lang="en-US"/>
            </a:p>
          </p:txBody>
        </p:sp>
        <p:sp>
          <p:nvSpPr>
            <p:cNvPr id="20520" name="Freeform 223"/>
            <p:cNvSpPr>
              <a:spLocks/>
            </p:cNvSpPr>
            <p:nvPr/>
          </p:nvSpPr>
          <p:spPr bwMode="auto">
            <a:xfrm>
              <a:off x="4690" y="1765"/>
              <a:ext cx="97" cy="205"/>
            </a:xfrm>
            <a:custGeom>
              <a:avLst/>
              <a:gdLst>
                <a:gd name="T0" fmla="*/ 0 w 19"/>
                <a:gd name="T1" fmla="*/ 151 h 42"/>
                <a:gd name="T2" fmla="*/ 0 w 19"/>
                <a:gd name="T3" fmla="*/ 156 h 42"/>
                <a:gd name="T4" fmla="*/ 10 w 19"/>
                <a:gd name="T5" fmla="*/ 166 h 42"/>
                <a:gd name="T6" fmla="*/ 31 w 19"/>
                <a:gd name="T7" fmla="*/ 181 h 42"/>
                <a:gd name="T8" fmla="*/ 46 w 19"/>
                <a:gd name="T9" fmla="*/ 185 h 42"/>
                <a:gd name="T10" fmla="*/ 51 w 19"/>
                <a:gd name="T11" fmla="*/ 195 h 42"/>
                <a:gd name="T12" fmla="*/ 56 w 19"/>
                <a:gd name="T13" fmla="*/ 205 h 42"/>
                <a:gd name="T14" fmla="*/ 66 w 19"/>
                <a:gd name="T15" fmla="*/ 190 h 42"/>
                <a:gd name="T16" fmla="*/ 71 w 19"/>
                <a:gd name="T17" fmla="*/ 171 h 42"/>
                <a:gd name="T18" fmla="*/ 87 w 19"/>
                <a:gd name="T19" fmla="*/ 146 h 42"/>
                <a:gd name="T20" fmla="*/ 97 w 19"/>
                <a:gd name="T21" fmla="*/ 127 h 42"/>
                <a:gd name="T22" fmla="*/ 92 w 19"/>
                <a:gd name="T23" fmla="*/ 93 h 42"/>
                <a:gd name="T24" fmla="*/ 87 w 19"/>
                <a:gd name="T25" fmla="*/ 63 h 42"/>
                <a:gd name="T26" fmla="*/ 71 w 19"/>
                <a:gd name="T27" fmla="*/ 68 h 42"/>
                <a:gd name="T28" fmla="*/ 66 w 19"/>
                <a:gd name="T29" fmla="*/ 68 h 42"/>
                <a:gd name="T30" fmla="*/ 61 w 19"/>
                <a:gd name="T31" fmla="*/ 68 h 42"/>
                <a:gd name="T32" fmla="*/ 66 w 19"/>
                <a:gd name="T33" fmla="*/ 54 h 42"/>
                <a:gd name="T34" fmla="*/ 71 w 19"/>
                <a:gd name="T35" fmla="*/ 54 h 42"/>
                <a:gd name="T36" fmla="*/ 77 w 19"/>
                <a:gd name="T37" fmla="*/ 39 h 42"/>
                <a:gd name="T38" fmla="*/ 82 w 19"/>
                <a:gd name="T39" fmla="*/ 29 h 42"/>
                <a:gd name="T40" fmla="*/ 20 w 19"/>
                <a:gd name="T41" fmla="*/ 0 h 42"/>
                <a:gd name="T42" fmla="*/ 15 w 19"/>
                <a:gd name="T43" fmla="*/ 10 h 42"/>
                <a:gd name="T44" fmla="*/ 10 w 19"/>
                <a:gd name="T45" fmla="*/ 29 h 42"/>
                <a:gd name="T46" fmla="*/ 0 w 19"/>
                <a:gd name="T47" fmla="*/ 39 h 42"/>
                <a:gd name="T48" fmla="*/ 5 w 19"/>
                <a:gd name="T49" fmla="*/ 44 h 42"/>
                <a:gd name="T50" fmla="*/ 5 w 19"/>
                <a:gd name="T51" fmla="*/ 54 h 42"/>
                <a:gd name="T52" fmla="*/ 5 w 19"/>
                <a:gd name="T53" fmla="*/ 73 h 42"/>
                <a:gd name="T54" fmla="*/ 15 w 19"/>
                <a:gd name="T55" fmla="*/ 83 h 42"/>
                <a:gd name="T56" fmla="*/ 26 w 19"/>
                <a:gd name="T57" fmla="*/ 88 h 42"/>
                <a:gd name="T58" fmla="*/ 36 w 19"/>
                <a:gd name="T59" fmla="*/ 93 h 42"/>
                <a:gd name="T60" fmla="*/ 46 w 19"/>
                <a:gd name="T61" fmla="*/ 103 h 42"/>
                <a:gd name="T62" fmla="*/ 20 w 19"/>
                <a:gd name="T63" fmla="*/ 117 h 42"/>
                <a:gd name="T64" fmla="*/ 5 w 19"/>
                <a:gd name="T65" fmla="*/ 137 h 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
                <a:gd name="T100" fmla="*/ 0 h 42"/>
                <a:gd name="T101" fmla="*/ 19 w 19"/>
                <a:gd name="T102" fmla="*/ 42 h 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 h="42">
                  <a:moveTo>
                    <a:pt x="1" y="28"/>
                  </a:moveTo>
                  <a:lnTo>
                    <a:pt x="0" y="31"/>
                  </a:lnTo>
                  <a:lnTo>
                    <a:pt x="0" y="32"/>
                  </a:lnTo>
                  <a:lnTo>
                    <a:pt x="1" y="33"/>
                  </a:lnTo>
                  <a:lnTo>
                    <a:pt x="2" y="34"/>
                  </a:lnTo>
                  <a:lnTo>
                    <a:pt x="3" y="35"/>
                  </a:lnTo>
                  <a:lnTo>
                    <a:pt x="6" y="37"/>
                  </a:lnTo>
                  <a:lnTo>
                    <a:pt x="7" y="37"/>
                  </a:lnTo>
                  <a:lnTo>
                    <a:pt x="9" y="38"/>
                  </a:lnTo>
                  <a:lnTo>
                    <a:pt x="10" y="38"/>
                  </a:lnTo>
                  <a:lnTo>
                    <a:pt x="10" y="40"/>
                  </a:lnTo>
                  <a:lnTo>
                    <a:pt x="10" y="41"/>
                  </a:lnTo>
                  <a:lnTo>
                    <a:pt x="11" y="42"/>
                  </a:lnTo>
                  <a:lnTo>
                    <a:pt x="12" y="41"/>
                  </a:lnTo>
                  <a:lnTo>
                    <a:pt x="13" y="39"/>
                  </a:lnTo>
                  <a:lnTo>
                    <a:pt x="13" y="37"/>
                  </a:lnTo>
                  <a:lnTo>
                    <a:pt x="14" y="35"/>
                  </a:lnTo>
                  <a:lnTo>
                    <a:pt x="15" y="33"/>
                  </a:lnTo>
                  <a:lnTo>
                    <a:pt x="17" y="30"/>
                  </a:lnTo>
                  <a:lnTo>
                    <a:pt x="18" y="28"/>
                  </a:lnTo>
                  <a:lnTo>
                    <a:pt x="19" y="26"/>
                  </a:lnTo>
                  <a:lnTo>
                    <a:pt x="18" y="25"/>
                  </a:lnTo>
                  <a:lnTo>
                    <a:pt x="18" y="19"/>
                  </a:lnTo>
                  <a:lnTo>
                    <a:pt x="18" y="15"/>
                  </a:lnTo>
                  <a:lnTo>
                    <a:pt x="17" y="13"/>
                  </a:lnTo>
                  <a:lnTo>
                    <a:pt x="15" y="14"/>
                  </a:lnTo>
                  <a:lnTo>
                    <a:pt x="14" y="14"/>
                  </a:lnTo>
                  <a:lnTo>
                    <a:pt x="13" y="14"/>
                  </a:lnTo>
                  <a:lnTo>
                    <a:pt x="12" y="14"/>
                  </a:lnTo>
                  <a:lnTo>
                    <a:pt x="12" y="13"/>
                  </a:lnTo>
                  <a:lnTo>
                    <a:pt x="13" y="11"/>
                  </a:lnTo>
                  <a:lnTo>
                    <a:pt x="14" y="11"/>
                  </a:lnTo>
                  <a:lnTo>
                    <a:pt x="14" y="9"/>
                  </a:lnTo>
                  <a:lnTo>
                    <a:pt x="15" y="8"/>
                  </a:lnTo>
                  <a:lnTo>
                    <a:pt x="15" y="7"/>
                  </a:lnTo>
                  <a:lnTo>
                    <a:pt x="16" y="6"/>
                  </a:lnTo>
                  <a:lnTo>
                    <a:pt x="15" y="4"/>
                  </a:lnTo>
                  <a:lnTo>
                    <a:pt x="4" y="0"/>
                  </a:lnTo>
                  <a:lnTo>
                    <a:pt x="4" y="1"/>
                  </a:lnTo>
                  <a:lnTo>
                    <a:pt x="3" y="2"/>
                  </a:lnTo>
                  <a:lnTo>
                    <a:pt x="3" y="3"/>
                  </a:lnTo>
                  <a:lnTo>
                    <a:pt x="2" y="6"/>
                  </a:lnTo>
                  <a:lnTo>
                    <a:pt x="1" y="7"/>
                  </a:lnTo>
                  <a:lnTo>
                    <a:pt x="0" y="8"/>
                  </a:lnTo>
                  <a:lnTo>
                    <a:pt x="1" y="9"/>
                  </a:lnTo>
                  <a:lnTo>
                    <a:pt x="2" y="11"/>
                  </a:lnTo>
                  <a:lnTo>
                    <a:pt x="1" y="11"/>
                  </a:lnTo>
                  <a:lnTo>
                    <a:pt x="1" y="14"/>
                  </a:lnTo>
                  <a:lnTo>
                    <a:pt x="1" y="15"/>
                  </a:lnTo>
                  <a:lnTo>
                    <a:pt x="3" y="15"/>
                  </a:lnTo>
                  <a:lnTo>
                    <a:pt x="3" y="17"/>
                  </a:lnTo>
                  <a:lnTo>
                    <a:pt x="5" y="17"/>
                  </a:lnTo>
                  <a:lnTo>
                    <a:pt x="5" y="18"/>
                  </a:lnTo>
                  <a:lnTo>
                    <a:pt x="6" y="18"/>
                  </a:lnTo>
                  <a:lnTo>
                    <a:pt x="7" y="19"/>
                  </a:lnTo>
                  <a:lnTo>
                    <a:pt x="9" y="20"/>
                  </a:lnTo>
                  <a:lnTo>
                    <a:pt x="9" y="21"/>
                  </a:lnTo>
                  <a:lnTo>
                    <a:pt x="7" y="22"/>
                  </a:lnTo>
                  <a:lnTo>
                    <a:pt x="4" y="24"/>
                  </a:lnTo>
                  <a:lnTo>
                    <a:pt x="4" y="26"/>
                  </a:lnTo>
                  <a:lnTo>
                    <a:pt x="1" y="28"/>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21" name="Freeform 224"/>
            <p:cNvSpPr>
              <a:spLocks/>
            </p:cNvSpPr>
            <p:nvPr/>
          </p:nvSpPr>
          <p:spPr bwMode="auto">
            <a:xfrm>
              <a:off x="4777" y="1672"/>
              <a:ext cx="118" cy="107"/>
            </a:xfrm>
            <a:custGeom>
              <a:avLst/>
              <a:gdLst>
                <a:gd name="T0" fmla="*/ 0 w 23"/>
                <a:gd name="T1" fmla="*/ 19 h 22"/>
                <a:gd name="T2" fmla="*/ 41 w 23"/>
                <a:gd name="T3" fmla="*/ 10 h 22"/>
                <a:gd name="T4" fmla="*/ 41 w 23"/>
                <a:gd name="T5" fmla="*/ 15 h 22"/>
                <a:gd name="T6" fmla="*/ 46 w 23"/>
                <a:gd name="T7" fmla="*/ 15 h 22"/>
                <a:gd name="T8" fmla="*/ 46 w 23"/>
                <a:gd name="T9" fmla="*/ 15 h 22"/>
                <a:gd name="T10" fmla="*/ 103 w 23"/>
                <a:gd name="T11" fmla="*/ 0 h 22"/>
                <a:gd name="T12" fmla="*/ 118 w 23"/>
                <a:gd name="T13" fmla="*/ 44 h 22"/>
                <a:gd name="T14" fmla="*/ 118 w 23"/>
                <a:gd name="T15" fmla="*/ 49 h 22"/>
                <a:gd name="T16" fmla="*/ 113 w 23"/>
                <a:gd name="T17" fmla="*/ 49 h 22"/>
                <a:gd name="T18" fmla="*/ 118 w 23"/>
                <a:gd name="T19" fmla="*/ 54 h 22"/>
                <a:gd name="T20" fmla="*/ 118 w 23"/>
                <a:gd name="T21" fmla="*/ 54 h 22"/>
                <a:gd name="T22" fmla="*/ 108 w 23"/>
                <a:gd name="T23" fmla="*/ 58 h 22"/>
                <a:gd name="T24" fmla="*/ 87 w 23"/>
                <a:gd name="T25" fmla="*/ 63 h 22"/>
                <a:gd name="T26" fmla="*/ 82 w 23"/>
                <a:gd name="T27" fmla="*/ 63 h 22"/>
                <a:gd name="T28" fmla="*/ 82 w 23"/>
                <a:gd name="T29" fmla="*/ 63 h 22"/>
                <a:gd name="T30" fmla="*/ 82 w 23"/>
                <a:gd name="T31" fmla="*/ 68 h 22"/>
                <a:gd name="T32" fmla="*/ 82 w 23"/>
                <a:gd name="T33" fmla="*/ 68 h 22"/>
                <a:gd name="T34" fmla="*/ 67 w 23"/>
                <a:gd name="T35" fmla="*/ 73 h 22"/>
                <a:gd name="T36" fmla="*/ 51 w 23"/>
                <a:gd name="T37" fmla="*/ 78 h 22"/>
                <a:gd name="T38" fmla="*/ 51 w 23"/>
                <a:gd name="T39" fmla="*/ 78 h 22"/>
                <a:gd name="T40" fmla="*/ 41 w 23"/>
                <a:gd name="T41" fmla="*/ 88 h 22"/>
                <a:gd name="T42" fmla="*/ 15 w 23"/>
                <a:gd name="T43" fmla="*/ 102 h 22"/>
                <a:gd name="T44" fmla="*/ 10 w 23"/>
                <a:gd name="T45" fmla="*/ 107 h 22"/>
                <a:gd name="T46" fmla="*/ 0 w 23"/>
                <a:gd name="T47" fmla="*/ 102 h 22"/>
                <a:gd name="T48" fmla="*/ 10 w 23"/>
                <a:gd name="T49" fmla="*/ 92 h 22"/>
                <a:gd name="T50" fmla="*/ 10 w 23"/>
                <a:gd name="T51" fmla="*/ 88 h 22"/>
                <a:gd name="T52" fmla="*/ 10 w 23"/>
                <a:gd name="T53" fmla="*/ 83 h 22"/>
                <a:gd name="T54" fmla="*/ 0 w 23"/>
                <a:gd name="T55" fmla="*/ 19 h 22"/>
                <a:gd name="T56" fmla="*/ 0 w 23"/>
                <a:gd name="T57" fmla="*/ 19 h 2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3"/>
                <a:gd name="T88" fmla="*/ 0 h 22"/>
                <a:gd name="T89" fmla="*/ 23 w 23"/>
                <a:gd name="T90" fmla="*/ 22 h 2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3" h="22">
                  <a:moveTo>
                    <a:pt x="0" y="4"/>
                  </a:moveTo>
                  <a:lnTo>
                    <a:pt x="8" y="2"/>
                  </a:lnTo>
                  <a:lnTo>
                    <a:pt x="8" y="3"/>
                  </a:lnTo>
                  <a:lnTo>
                    <a:pt x="9" y="3"/>
                  </a:lnTo>
                  <a:lnTo>
                    <a:pt x="20" y="0"/>
                  </a:lnTo>
                  <a:lnTo>
                    <a:pt x="23" y="9"/>
                  </a:lnTo>
                  <a:lnTo>
                    <a:pt x="23" y="10"/>
                  </a:lnTo>
                  <a:lnTo>
                    <a:pt x="22" y="10"/>
                  </a:lnTo>
                  <a:lnTo>
                    <a:pt x="23" y="11"/>
                  </a:lnTo>
                  <a:lnTo>
                    <a:pt x="21" y="12"/>
                  </a:lnTo>
                  <a:lnTo>
                    <a:pt x="17" y="13"/>
                  </a:lnTo>
                  <a:lnTo>
                    <a:pt x="16" y="13"/>
                  </a:lnTo>
                  <a:lnTo>
                    <a:pt x="16" y="14"/>
                  </a:lnTo>
                  <a:lnTo>
                    <a:pt x="13" y="15"/>
                  </a:lnTo>
                  <a:lnTo>
                    <a:pt x="10" y="16"/>
                  </a:lnTo>
                  <a:lnTo>
                    <a:pt x="8" y="18"/>
                  </a:lnTo>
                  <a:lnTo>
                    <a:pt x="3" y="21"/>
                  </a:lnTo>
                  <a:lnTo>
                    <a:pt x="2" y="22"/>
                  </a:lnTo>
                  <a:lnTo>
                    <a:pt x="0" y="21"/>
                  </a:lnTo>
                  <a:lnTo>
                    <a:pt x="2" y="19"/>
                  </a:lnTo>
                  <a:lnTo>
                    <a:pt x="2" y="18"/>
                  </a:lnTo>
                  <a:lnTo>
                    <a:pt x="2" y="17"/>
                  </a:lnTo>
                  <a:lnTo>
                    <a:pt x="0" y="4"/>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22" name="Freeform 225"/>
            <p:cNvSpPr>
              <a:spLocks/>
            </p:cNvSpPr>
            <p:nvPr/>
          </p:nvSpPr>
          <p:spPr bwMode="auto">
            <a:xfrm>
              <a:off x="4772" y="1589"/>
              <a:ext cx="232" cy="112"/>
            </a:xfrm>
            <a:custGeom>
              <a:avLst/>
              <a:gdLst>
                <a:gd name="T0" fmla="*/ 52 w 45"/>
                <a:gd name="T1" fmla="*/ 34 h 23"/>
                <a:gd name="T2" fmla="*/ 124 w 45"/>
                <a:gd name="T3" fmla="*/ 15 h 23"/>
                <a:gd name="T4" fmla="*/ 129 w 45"/>
                <a:gd name="T5" fmla="*/ 15 h 23"/>
                <a:gd name="T6" fmla="*/ 129 w 45"/>
                <a:gd name="T7" fmla="*/ 10 h 23"/>
                <a:gd name="T8" fmla="*/ 139 w 45"/>
                <a:gd name="T9" fmla="*/ 0 h 23"/>
                <a:gd name="T10" fmla="*/ 150 w 45"/>
                <a:gd name="T11" fmla="*/ 0 h 23"/>
                <a:gd name="T12" fmla="*/ 160 w 45"/>
                <a:gd name="T13" fmla="*/ 15 h 23"/>
                <a:gd name="T14" fmla="*/ 165 w 45"/>
                <a:gd name="T15" fmla="*/ 24 h 23"/>
                <a:gd name="T16" fmla="*/ 155 w 45"/>
                <a:gd name="T17" fmla="*/ 34 h 23"/>
                <a:gd name="T18" fmla="*/ 150 w 45"/>
                <a:gd name="T19" fmla="*/ 49 h 23"/>
                <a:gd name="T20" fmla="*/ 170 w 45"/>
                <a:gd name="T21" fmla="*/ 49 h 23"/>
                <a:gd name="T22" fmla="*/ 186 w 45"/>
                <a:gd name="T23" fmla="*/ 73 h 23"/>
                <a:gd name="T24" fmla="*/ 211 w 45"/>
                <a:gd name="T25" fmla="*/ 78 h 23"/>
                <a:gd name="T26" fmla="*/ 222 w 45"/>
                <a:gd name="T27" fmla="*/ 68 h 23"/>
                <a:gd name="T28" fmla="*/ 217 w 45"/>
                <a:gd name="T29" fmla="*/ 58 h 23"/>
                <a:gd name="T30" fmla="*/ 206 w 45"/>
                <a:gd name="T31" fmla="*/ 49 h 23"/>
                <a:gd name="T32" fmla="*/ 217 w 45"/>
                <a:gd name="T33" fmla="*/ 54 h 23"/>
                <a:gd name="T34" fmla="*/ 232 w 45"/>
                <a:gd name="T35" fmla="*/ 78 h 23"/>
                <a:gd name="T36" fmla="*/ 227 w 45"/>
                <a:gd name="T37" fmla="*/ 83 h 23"/>
                <a:gd name="T38" fmla="*/ 206 w 45"/>
                <a:gd name="T39" fmla="*/ 93 h 23"/>
                <a:gd name="T40" fmla="*/ 191 w 45"/>
                <a:gd name="T41" fmla="*/ 102 h 23"/>
                <a:gd name="T42" fmla="*/ 191 w 45"/>
                <a:gd name="T43" fmla="*/ 97 h 23"/>
                <a:gd name="T44" fmla="*/ 186 w 45"/>
                <a:gd name="T45" fmla="*/ 88 h 23"/>
                <a:gd name="T46" fmla="*/ 175 w 45"/>
                <a:gd name="T47" fmla="*/ 107 h 23"/>
                <a:gd name="T48" fmla="*/ 165 w 45"/>
                <a:gd name="T49" fmla="*/ 107 h 23"/>
                <a:gd name="T50" fmla="*/ 165 w 45"/>
                <a:gd name="T51" fmla="*/ 102 h 23"/>
                <a:gd name="T52" fmla="*/ 155 w 45"/>
                <a:gd name="T53" fmla="*/ 97 h 23"/>
                <a:gd name="T54" fmla="*/ 144 w 45"/>
                <a:gd name="T55" fmla="*/ 93 h 23"/>
                <a:gd name="T56" fmla="*/ 139 w 45"/>
                <a:gd name="T57" fmla="*/ 83 h 23"/>
                <a:gd name="T58" fmla="*/ 108 w 45"/>
                <a:gd name="T59" fmla="*/ 83 h 23"/>
                <a:gd name="T60" fmla="*/ 52 w 45"/>
                <a:gd name="T61" fmla="*/ 97 h 23"/>
                <a:gd name="T62" fmla="*/ 46 w 45"/>
                <a:gd name="T63" fmla="*/ 93 h 23"/>
                <a:gd name="T64" fmla="*/ 0 w 45"/>
                <a:gd name="T65" fmla="*/ 102 h 23"/>
                <a:gd name="T66" fmla="*/ 0 w 45"/>
                <a:gd name="T67" fmla="*/ 44 h 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5"/>
                <a:gd name="T103" fmla="*/ 0 h 23"/>
                <a:gd name="T104" fmla="*/ 45 w 45"/>
                <a:gd name="T105" fmla="*/ 23 h 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5" h="23">
                  <a:moveTo>
                    <a:pt x="0" y="9"/>
                  </a:moveTo>
                  <a:lnTo>
                    <a:pt x="10" y="7"/>
                  </a:lnTo>
                  <a:lnTo>
                    <a:pt x="24" y="4"/>
                  </a:lnTo>
                  <a:lnTo>
                    <a:pt x="24" y="3"/>
                  </a:lnTo>
                  <a:lnTo>
                    <a:pt x="25" y="3"/>
                  </a:lnTo>
                  <a:lnTo>
                    <a:pt x="25" y="2"/>
                  </a:lnTo>
                  <a:lnTo>
                    <a:pt x="26" y="2"/>
                  </a:lnTo>
                  <a:lnTo>
                    <a:pt x="27" y="0"/>
                  </a:lnTo>
                  <a:lnTo>
                    <a:pt x="28" y="0"/>
                  </a:lnTo>
                  <a:lnTo>
                    <a:pt x="29" y="0"/>
                  </a:lnTo>
                  <a:lnTo>
                    <a:pt x="30" y="2"/>
                  </a:lnTo>
                  <a:lnTo>
                    <a:pt x="31" y="3"/>
                  </a:lnTo>
                  <a:lnTo>
                    <a:pt x="32" y="4"/>
                  </a:lnTo>
                  <a:lnTo>
                    <a:pt x="32" y="5"/>
                  </a:lnTo>
                  <a:lnTo>
                    <a:pt x="31" y="5"/>
                  </a:lnTo>
                  <a:lnTo>
                    <a:pt x="30" y="7"/>
                  </a:lnTo>
                  <a:lnTo>
                    <a:pt x="29" y="9"/>
                  </a:lnTo>
                  <a:lnTo>
                    <a:pt x="29" y="10"/>
                  </a:lnTo>
                  <a:lnTo>
                    <a:pt x="31" y="9"/>
                  </a:lnTo>
                  <a:lnTo>
                    <a:pt x="33" y="10"/>
                  </a:lnTo>
                  <a:lnTo>
                    <a:pt x="36" y="13"/>
                  </a:lnTo>
                  <a:lnTo>
                    <a:pt x="36" y="15"/>
                  </a:lnTo>
                  <a:lnTo>
                    <a:pt x="38" y="16"/>
                  </a:lnTo>
                  <a:lnTo>
                    <a:pt x="41" y="16"/>
                  </a:lnTo>
                  <a:lnTo>
                    <a:pt x="42" y="16"/>
                  </a:lnTo>
                  <a:lnTo>
                    <a:pt x="43" y="14"/>
                  </a:lnTo>
                  <a:lnTo>
                    <a:pt x="43" y="13"/>
                  </a:lnTo>
                  <a:lnTo>
                    <a:pt x="42" y="12"/>
                  </a:lnTo>
                  <a:lnTo>
                    <a:pt x="40" y="11"/>
                  </a:lnTo>
                  <a:lnTo>
                    <a:pt x="40" y="10"/>
                  </a:lnTo>
                  <a:lnTo>
                    <a:pt x="41" y="11"/>
                  </a:lnTo>
                  <a:lnTo>
                    <a:pt x="42" y="11"/>
                  </a:lnTo>
                  <a:lnTo>
                    <a:pt x="44" y="14"/>
                  </a:lnTo>
                  <a:lnTo>
                    <a:pt x="45" y="16"/>
                  </a:lnTo>
                  <a:lnTo>
                    <a:pt x="45" y="18"/>
                  </a:lnTo>
                  <a:lnTo>
                    <a:pt x="44" y="17"/>
                  </a:lnTo>
                  <a:lnTo>
                    <a:pt x="42" y="18"/>
                  </a:lnTo>
                  <a:lnTo>
                    <a:pt x="40" y="19"/>
                  </a:lnTo>
                  <a:lnTo>
                    <a:pt x="38" y="21"/>
                  </a:lnTo>
                  <a:lnTo>
                    <a:pt x="37" y="21"/>
                  </a:lnTo>
                  <a:lnTo>
                    <a:pt x="37" y="20"/>
                  </a:lnTo>
                  <a:lnTo>
                    <a:pt x="37" y="18"/>
                  </a:lnTo>
                  <a:lnTo>
                    <a:pt x="36" y="18"/>
                  </a:lnTo>
                  <a:lnTo>
                    <a:pt x="35" y="20"/>
                  </a:lnTo>
                  <a:lnTo>
                    <a:pt x="34" y="22"/>
                  </a:lnTo>
                  <a:lnTo>
                    <a:pt x="33" y="23"/>
                  </a:lnTo>
                  <a:lnTo>
                    <a:pt x="32" y="22"/>
                  </a:lnTo>
                  <a:lnTo>
                    <a:pt x="32" y="21"/>
                  </a:lnTo>
                  <a:lnTo>
                    <a:pt x="31" y="21"/>
                  </a:lnTo>
                  <a:lnTo>
                    <a:pt x="30" y="20"/>
                  </a:lnTo>
                  <a:lnTo>
                    <a:pt x="28" y="19"/>
                  </a:lnTo>
                  <a:lnTo>
                    <a:pt x="27" y="17"/>
                  </a:lnTo>
                  <a:lnTo>
                    <a:pt x="26" y="15"/>
                  </a:lnTo>
                  <a:lnTo>
                    <a:pt x="21" y="17"/>
                  </a:lnTo>
                  <a:lnTo>
                    <a:pt x="10" y="20"/>
                  </a:lnTo>
                  <a:lnTo>
                    <a:pt x="9" y="20"/>
                  </a:lnTo>
                  <a:lnTo>
                    <a:pt x="9" y="19"/>
                  </a:lnTo>
                  <a:lnTo>
                    <a:pt x="1" y="21"/>
                  </a:lnTo>
                  <a:lnTo>
                    <a:pt x="0" y="21"/>
                  </a:lnTo>
                  <a:lnTo>
                    <a:pt x="0" y="9"/>
                  </a:lnTo>
                  <a:close/>
                </a:path>
              </a:pathLst>
            </a:custGeom>
            <a:solidFill>
              <a:srgbClr val="0000A0"/>
            </a:solidFill>
            <a:ln w="12700" cmpd="sng">
              <a:solidFill>
                <a:schemeClr val="tx1"/>
              </a:solidFill>
              <a:prstDash val="solid"/>
              <a:round/>
              <a:headEnd/>
              <a:tailEnd/>
            </a:ln>
          </p:spPr>
          <p:txBody>
            <a:bodyPr/>
            <a:lstStyle/>
            <a:p>
              <a:endParaRPr lang="en-US"/>
            </a:p>
          </p:txBody>
        </p:sp>
        <p:sp>
          <p:nvSpPr>
            <p:cNvPr id="20523" name="Freeform 226"/>
            <p:cNvSpPr>
              <a:spLocks/>
            </p:cNvSpPr>
            <p:nvPr/>
          </p:nvSpPr>
          <p:spPr bwMode="auto">
            <a:xfrm>
              <a:off x="4880" y="1662"/>
              <a:ext cx="61" cy="64"/>
            </a:xfrm>
            <a:custGeom>
              <a:avLst/>
              <a:gdLst>
                <a:gd name="T0" fmla="*/ 0 w 12"/>
                <a:gd name="T1" fmla="*/ 10 h 13"/>
                <a:gd name="T2" fmla="*/ 15 w 12"/>
                <a:gd name="T3" fmla="*/ 54 h 13"/>
                <a:gd name="T4" fmla="*/ 15 w 12"/>
                <a:gd name="T5" fmla="*/ 59 h 13"/>
                <a:gd name="T6" fmla="*/ 10 w 12"/>
                <a:gd name="T7" fmla="*/ 59 h 13"/>
                <a:gd name="T8" fmla="*/ 15 w 12"/>
                <a:gd name="T9" fmla="*/ 64 h 13"/>
                <a:gd name="T10" fmla="*/ 15 w 12"/>
                <a:gd name="T11" fmla="*/ 64 h 13"/>
                <a:gd name="T12" fmla="*/ 15 w 12"/>
                <a:gd name="T13" fmla="*/ 64 h 13"/>
                <a:gd name="T14" fmla="*/ 31 w 12"/>
                <a:gd name="T15" fmla="*/ 59 h 13"/>
                <a:gd name="T16" fmla="*/ 36 w 12"/>
                <a:gd name="T17" fmla="*/ 54 h 13"/>
                <a:gd name="T18" fmla="*/ 36 w 12"/>
                <a:gd name="T19" fmla="*/ 49 h 13"/>
                <a:gd name="T20" fmla="*/ 36 w 12"/>
                <a:gd name="T21" fmla="*/ 44 h 13"/>
                <a:gd name="T22" fmla="*/ 36 w 12"/>
                <a:gd name="T23" fmla="*/ 34 h 13"/>
                <a:gd name="T24" fmla="*/ 41 w 12"/>
                <a:gd name="T25" fmla="*/ 30 h 13"/>
                <a:gd name="T26" fmla="*/ 41 w 12"/>
                <a:gd name="T27" fmla="*/ 34 h 13"/>
                <a:gd name="T28" fmla="*/ 41 w 12"/>
                <a:gd name="T29" fmla="*/ 39 h 13"/>
                <a:gd name="T30" fmla="*/ 41 w 12"/>
                <a:gd name="T31" fmla="*/ 49 h 13"/>
                <a:gd name="T32" fmla="*/ 46 w 12"/>
                <a:gd name="T33" fmla="*/ 49 h 13"/>
                <a:gd name="T34" fmla="*/ 46 w 12"/>
                <a:gd name="T35" fmla="*/ 49 h 13"/>
                <a:gd name="T36" fmla="*/ 46 w 12"/>
                <a:gd name="T37" fmla="*/ 44 h 13"/>
                <a:gd name="T38" fmla="*/ 51 w 12"/>
                <a:gd name="T39" fmla="*/ 44 h 13"/>
                <a:gd name="T40" fmla="*/ 56 w 12"/>
                <a:gd name="T41" fmla="*/ 39 h 13"/>
                <a:gd name="T42" fmla="*/ 61 w 12"/>
                <a:gd name="T43" fmla="*/ 39 h 13"/>
                <a:gd name="T44" fmla="*/ 61 w 12"/>
                <a:gd name="T45" fmla="*/ 39 h 13"/>
                <a:gd name="T46" fmla="*/ 56 w 12"/>
                <a:gd name="T47" fmla="*/ 34 h 13"/>
                <a:gd name="T48" fmla="*/ 56 w 12"/>
                <a:gd name="T49" fmla="*/ 30 h 13"/>
                <a:gd name="T50" fmla="*/ 56 w 12"/>
                <a:gd name="T51" fmla="*/ 30 h 13"/>
                <a:gd name="T52" fmla="*/ 51 w 12"/>
                <a:gd name="T53" fmla="*/ 30 h 13"/>
                <a:gd name="T54" fmla="*/ 46 w 12"/>
                <a:gd name="T55" fmla="*/ 25 h 13"/>
                <a:gd name="T56" fmla="*/ 46 w 12"/>
                <a:gd name="T57" fmla="*/ 25 h 13"/>
                <a:gd name="T58" fmla="*/ 36 w 12"/>
                <a:gd name="T59" fmla="*/ 20 h 13"/>
                <a:gd name="T60" fmla="*/ 31 w 12"/>
                <a:gd name="T61" fmla="*/ 10 h 13"/>
                <a:gd name="T62" fmla="*/ 31 w 12"/>
                <a:gd name="T63" fmla="*/ 10 h 13"/>
                <a:gd name="T64" fmla="*/ 25 w 12"/>
                <a:gd name="T65" fmla="*/ 0 h 13"/>
                <a:gd name="T66" fmla="*/ 0 w 12"/>
                <a:gd name="T67" fmla="*/ 10 h 13"/>
                <a:gd name="T68" fmla="*/ 0 w 12"/>
                <a:gd name="T69" fmla="*/ 10 h 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
                <a:gd name="T106" fmla="*/ 0 h 13"/>
                <a:gd name="T107" fmla="*/ 12 w 12"/>
                <a:gd name="T108" fmla="*/ 13 h 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 h="13">
                  <a:moveTo>
                    <a:pt x="0" y="2"/>
                  </a:moveTo>
                  <a:lnTo>
                    <a:pt x="3" y="11"/>
                  </a:lnTo>
                  <a:lnTo>
                    <a:pt x="3" y="12"/>
                  </a:lnTo>
                  <a:lnTo>
                    <a:pt x="2" y="12"/>
                  </a:lnTo>
                  <a:lnTo>
                    <a:pt x="3" y="13"/>
                  </a:lnTo>
                  <a:lnTo>
                    <a:pt x="6" y="12"/>
                  </a:lnTo>
                  <a:lnTo>
                    <a:pt x="7" y="11"/>
                  </a:lnTo>
                  <a:lnTo>
                    <a:pt x="7" y="10"/>
                  </a:lnTo>
                  <a:lnTo>
                    <a:pt x="7" y="9"/>
                  </a:lnTo>
                  <a:lnTo>
                    <a:pt x="7" y="7"/>
                  </a:lnTo>
                  <a:lnTo>
                    <a:pt x="8" y="6"/>
                  </a:lnTo>
                  <a:lnTo>
                    <a:pt x="8" y="7"/>
                  </a:lnTo>
                  <a:lnTo>
                    <a:pt x="8" y="8"/>
                  </a:lnTo>
                  <a:lnTo>
                    <a:pt x="8" y="10"/>
                  </a:lnTo>
                  <a:lnTo>
                    <a:pt x="9" y="10"/>
                  </a:lnTo>
                  <a:lnTo>
                    <a:pt x="9" y="9"/>
                  </a:lnTo>
                  <a:lnTo>
                    <a:pt x="10" y="9"/>
                  </a:lnTo>
                  <a:lnTo>
                    <a:pt x="11" y="8"/>
                  </a:lnTo>
                  <a:lnTo>
                    <a:pt x="12" y="8"/>
                  </a:lnTo>
                  <a:lnTo>
                    <a:pt x="11" y="7"/>
                  </a:lnTo>
                  <a:lnTo>
                    <a:pt x="11" y="6"/>
                  </a:lnTo>
                  <a:lnTo>
                    <a:pt x="10" y="6"/>
                  </a:lnTo>
                  <a:lnTo>
                    <a:pt x="9" y="5"/>
                  </a:lnTo>
                  <a:lnTo>
                    <a:pt x="7" y="4"/>
                  </a:lnTo>
                  <a:lnTo>
                    <a:pt x="6" y="2"/>
                  </a:lnTo>
                  <a:lnTo>
                    <a:pt x="5" y="0"/>
                  </a:lnTo>
                  <a:lnTo>
                    <a:pt x="0" y="2"/>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24" name="Freeform 227"/>
            <p:cNvSpPr>
              <a:spLocks/>
            </p:cNvSpPr>
            <p:nvPr/>
          </p:nvSpPr>
          <p:spPr bwMode="auto">
            <a:xfrm>
              <a:off x="4813" y="1394"/>
              <a:ext cx="108" cy="229"/>
            </a:xfrm>
            <a:custGeom>
              <a:avLst/>
              <a:gdLst>
                <a:gd name="T0" fmla="*/ 108 w 21"/>
                <a:gd name="T1" fmla="*/ 195 h 47"/>
                <a:gd name="T2" fmla="*/ 103 w 21"/>
                <a:gd name="T3" fmla="*/ 195 h 47"/>
                <a:gd name="T4" fmla="*/ 98 w 21"/>
                <a:gd name="T5" fmla="*/ 195 h 47"/>
                <a:gd name="T6" fmla="*/ 93 w 21"/>
                <a:gd name="T7" fmla="*/ 205 h 47"/>
                <a:gd name="T8" fmla="*/ 87 w 21"/>
                <a:gd name="T9" fmla="*/ 205 h 47"/>
                <a:gd name="T10" fmla="*/ 87 w 21"/>
                <a:gd name="T11" fmla="*/ 210 h 47"/>
                <a:gd name="T12" fmla="*/ 87 w 21"/>
                <a:gd name="T13" fmla="*/ 210 h 47"/>
                <a:gd name="T14" fmla="*/ 87 w 21"/>
                <a:gd name="T15" fmla="*/ 210 h 47"/>
                <a:gd name="T16" fmla="*/ 82 w 21"/>
                <a:gd name="T17" fmla="*/ 210 h 47"/>
                <a:gd name="T18" fmla="*/ 82 w 21"/>
                <a:gd name="T19" fmla="*/ 214 h 47"/>
                <a:gd name="T20" fmla="*/ 10 w 21"/>
                <a:gd name="T21" fmla="*/ 229 h 47"/>
                <a:gd name="T22" fmla="*/ 5 w 21"/>
                <a:gd name="T23" fmla="*/ 224 h 47"/>
                <a:gd name="T24" fmla="*/ 0 w 21"/>
                <a:gd name="T25" fmla="*/ 219 h 47"/>
                <a:gd name="T26" fmla="*/ 0 w 21"/>
                <a:gd name="T27" fmla="*/ 214 h 47"/>
                <a:gd name="T28" fmla="*/ 5 w 21"/>
                <a:gd name="T29" fmla="*/ 210 h 47"/>
                <a:gd name="T30" fmla="*/ 0 w 21"/>
                <a:gd name="T31" fmla="*/ 200 h 47"/>
                <a:gd name="T32" fmla="*/ 0 w 21"/>
                <a:gd name="T33" fmla="*/ 166 h 47"/>
                <a:gd name="T34" fmla="*/ 0 w 21"/>
                <a:gd name="T35" fmla="*/ 156 h 47"/>
                <a:gd name="T36" fmla="*/ 5 w 21"/>
                <a:gd name="T37" fmla="*/ 136 h 47"/>
                <a:gd name="T38" fmla="*/ 5 w 21"/>
                <a:gd name="T39" fmla="*/ 127 h 47"/>
                <a:gd name="T40" fmla="*/ 5 w 21"/>
                <a:gd name="T41" fmla="*/ 117 h 47"/>
                <a:gd name="T42" fmla="*/ 5 w 21"/>
                <a:gd name="T43" fmla="*/ 107 h 47"/>
                <a:gd name="T44" fmla="*/ 5 w 21"/>
                <a:gd name="T45" fmla="*/ 102 h 47"/>
                <a:gd name="T46" fmla="*/ 5 w 21"/>
                <a:gd name="T47" fmla="*/ 97 h 47"/>
                <a:gd name="T48" fmla="*/ 21 w 21"/>
                <a:gd name="T49" fmla="*/ 88 h 47"/>
                <a:gd name="T50" fmla="*/ 26 w 21"/>
                <a:gd name="T51" fmla="*/ 68 h 47"/>
                <a:gd name="T52" fmla="*/ 21 w 21"/>
                <a:gd name="T53" fmla="*/ 58 h 47"/>
                <a:gd name="T54" fmla="*/ 21 w 21"/>
                <a:gd name="T55" fmla="*/ 49 h 47"/>
                <a:gd name="T56" fmla="*/ 21 w 21"/>
                <a:gd name="T57" fmla="*/ 49 h 47"/>
                <a:gd name="T58" fmla="*/ 21 w 21"/>
                <a:gd name="T59" fmla="*/ 44 h 47"/>
                <a:gd name="T60" fmla="*/ 15 w 21"/>
                <a:gd name="T61" fmla="*/ 34 h 47"/>
                <a:gd name="T62" fmla="*/ 21 w 21"/>
                <a:gd name="T63" fmla="*/ 19 h 47"/>
                <a:gd name="T64" fmla="*/ 15 w 21"/>
                <a:gd name="T65" fmla="*/ 15 h 47"/>
                <a:gd name="T66" fmla="*/ 15 w 21"/>
                <a:gd name="T67" fmla="*/ 10 h 47"/>
                <a:gd name="T68" fmla="*/ 21 w 21"/>
                <a:gd name="T69" fmla="*/ 10 h 47"/>
                <a:gd name="T70" fmla="*/ 26 w 21"/>
                <a:gd name="T71" fmla="*/ 5 h 47"/>
                <a:gd name="T72" fmla="*/ 31 w 21"/>
                <a:gd name="T73" fmla="*/ 5 h 47"/>
                <a:gd name="T74" fmla="*/ 31 w 21"/>
                <a:gd name="T75" fmla="*/ 5 h 47"/>
                <a:gd name="T76" fmla="*/ 36 w 21"/>
                <a:gd name="T77" fmla="*/ 0 h 47"/>
                <a:gd name="T78" fmla="*/ 87 w 21"/>
                <a:gd name="T79" fmla="*/ 141 h 47"/>
                <a:gd name="T80" fmla="*/ 87 w 21"/>
                <a:gd name="T81" fmla="*/ 146 h 47"/>
                <a:gd name="T82" fmla="*/ 87 w 21"/>
                <a:gd name="T83" fmla="*/ 151 h 47"/>
                <a:gd name="T84" fmla="*/ 87 w 21"/>
                <a:gd name="T85" fmla="*/ 151 h 47"/>
                <a:gd name="T86" fmla="*/ 98 w 21"/>
                <a:gd name="T87" fmla="*/ 161 h 47"/>
                <a:gd name="T88" fmla="*/ 103 w 21"/>
                <a:gd name="T89" fmla="*/ 161 h 47"/>
                <a:gd name="T90" fmla="*/ 103 w 21"/>
                <a:gd name="T91" fmla="*/ 166 h 47"/>
                <a:gd name="T92" fmla="*/ 103 w 21"/>
                <a:gd name="T93" fmla="*/ 171 h 47"/>
                <a:gd name="T94" fmla="*/ 108 w 21"/>
                <a:gd name="T95" fmla="*/ 180 h 47"/>
                <a:gd name="T96" fmla="*/ 108 w 21"/>
                <a:gd name="T97" fmla="*/ 185 h 47"/>
                <a:gd name="T98" fmla="*/ 108 w 21"/>
                <a:gd name="T99" fmla="*/ 190 h 47"/>
                <a:gd name="T100" fmla="*/ 108 w 21"/>
                <a:gd name="T101" fmla="*/ 195 h 47"/>
                <a:gd name="T102" fmla="*/ 108 w 21"/>
                <a:gd name="T103" fmla="*/ 195 h 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
                <a:gd name="T157" fmla="*/ 0 h 47"/>
                <a:gd name="T158" fmla="*/ 21 w 21"/>
                <a:gd name="T159" fmla="*/ 47 h 4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 h="47">
                  <a:moveTo>
                    <a:pt x="21" y="40"/>
                  </a:moveTo>
                  <a:lnTo>
                    <a:pt x="20" y="40"/>
                  </a:lnTo>
                  <a:lnTo>
                    <a:pt x="19" y="40"/>
                  </a:lnTo>
                  <a:lnTo>
                    <a:pt x="18" y="42"/>
                  </a:lnTo>
                  <a:lnTo>
                    <a:pt x="17" y="42"/>
                  </a:lnTo>
                  <a:lnTo>
                    <a:pt x="17" y="43"/>
                  </a:lnTo>
                  <a:lnTo>
                    <a:pt x="16" y="43"/>
                  </a:lnTo>
                  <a:lnTo>
                    <a:pt x="16" y="44"/>
                  </a:lnTo>
                  <a:lnTo>
                    <a:pt x="2" y="47"/>
                  </a:lnTo>
                  <a:lnTo>
                    <a:pt x="1" y="46"/>
                  </a:lnTo>
                  <a:lnTo>
                    <a:pt x="0" y="45"/>
                  </a:lnTo>
                  <a:lnTo>
                    <a:pt x="0" y="44"/>
                  </a:lnTo>
                  <a:lnTo>
                    <a:pt x="1" y="43"/>
                  </a:lnTo>
                  <a:lnTo>
                    <a:pt x="0" y="41"/>
                  </a:lnTo>
                  <a:lnTo>
                    <a:pt x="0" y="34"/>
                  </a:lnTo>
                  <a:lnTo>
                    <a:pt x="0" y="32"/>
                  </a:lnTo>
                  <a:lnTo>
                    <a:pt x="1" y="28"/>
                  </a:lnTo>
                  <a:lnTo>
                    <a:pt x="1" y="26"/>
                  </a:lnTo>
                  <a:lnTo>
                    <a:pt x="1" y="24"/>
                  </a:lnTo>
                  <a:lnTo>
                    <a:pt x="1" y="22"/>
                  </a:lnTo>
                  <a:lnTo>
                    <a:pt x="1" y="21"/>
                  </a:lnTo>
                  <a:lnTo>
                    <a:pt x="1" y="20"/>
                  </a:lnTo>
                  <a:lnTo>
                    <a:pt x="4" y="18"/>
                  </a:lnTo>
                  <a:lnTo>
                    <a:pt x="5" y="14"/>
                  </a:lnTo>
                  <a:lnTo>
                    <a:pt x="4" y="12"/>
                  </a:lnTo>
                  <a:lnTo>
                    <a:pt x="4" y="10"/>
                  </a:lnTo>
                  <a:lnTo>
                    <a:pt x="4" y="9"/>
                  </a:lnTo>
                  <a:lnTo>
                    <a:pt x="3" y="7"/>
                  </a:lnTo>
                  <a:lnTo>
                    <a:pt x="4" y="4"/>
                  </a:lnTo>
                  <a:lnTo>
                    <a:pt x="3" y="3"/>
                  </a:lnTo>
                  <a:lnTo>
                    <a:pt x="3" y="2"/>
                  </a:lnTo>
                  <a:lnTo>
                    <a:pt x="4" y="2"/>
                  </a:lnTo>
                  <a:lnTo>
                    <a:pt x="5" y="1"/>
                  </a:lnTo>
                  <a:lnTo>
                    <a:pt x="6" y="1"/>
                  </a:lnTo>
                  <a:lnTo>
                    <a:pt x="7" y="0"/>
                  </a:lnTo>
                  <a:lnTo>
                    <a:pt x="17" y="29"/>
                  </a:lnTo>
                  <a:lnTo>
                    <a:pt x="17" y="30"/>
                  </a:lnTo>
                  <a:lnTo>
                    <a:pt x="17" y="31"/>
                  </a:lnTo>
                  <a:lnTo>
                    <a:pt x="19" y="33"/>
                  </a:lnTo>
                  <a:lnTo>
                    <a:pt x="20" y="33"/>
                  </a:lnTo>
                  <a:lnTo>
                    <a:pt x="20" y="34"/>
                  </a:lnTo>
                  <a:lnTo>
                    <a:pt x="20" y="35"/>
                  </a:lnTo>
                  <a:lnTo>
                    <a:pt x="21" y="37"/>
                  </a:lnTo>
                  <a:lnTo>
                    <a:pt x="21" y="38"/>
                  </a:lnTo>
                  <a:lnTo>
                    <a:pt x="21" y="39"/>
                  </a:lnTo>
                  <a:lnTo>
                    <a:pt x="21" y="40"/>
                  </a:lnTo>
                  <a:close/>
                </a:path>
              </a:pathLst>
            </a:custGeom>
            <a:solidFill>
              <a:srgbClr val="FFC66D"/>
            </a:solidFill>
            <a:ln w="12700" cmpd="sng">
              <a:solidFill>
                <a:schemeClr val="tx1"/>
              </a:solidFill>
              <a:prstDash val="solid"/>
              <a:round/>
              <a:headEnd/>
              <a:tailEnd/>
            </a:ln>
          </p:spPr>
          <p:txBody>
            <a:bodyPr/>
            <a:lstStyle/>
            <a:p>
              <a:endParaRPr lang="en-US"/>
            </a:p>
          </p:txBody>
        </p:sp>
        <p:sp>
          <p:nvSpPr>
            <p:cNvPr id="20525" name="Freeform 228"/>
            <p:cNvSpPr>
              <a:spLocks/>
            </p:cNvSpPr>
            <p:nvPr/>
          </p:nvSpPr>
          <p:spPr bwMode="auto">
            <a:xfrm>
              <a:off x="4849" y="1189"/>
              <a:ext cx="251" cy="385"/>
            </a:xfrm>
            <a:custGeom>
              <a:avLst/>
              <a:gdLst>
                <a:gd name="T0" fmla="*/ 51 w 49"/>
                <a:gd name="T1" fmla="*/ 346 h 79"/>
                <a:gd name="T2" fmla="*/ 51 w 49"/>
                <a:gd name="T3" fmla="*/ 356 h 79"/>
                <a:gd name="T4" fmla="*/ 61 w 49"/>
                <a:gd name="T5" fmla="*/ 366 h 79"/>
                <a:gd name="T6" fmla="*/ 67 w 49"/>
                <a:gd name="T7" fmla="*/ 370 h 79"/>
                <a:gd name="T8" fmla="*/ 72 w 49"/>
                <a:gd name="T9" fmla="*/ 385 h 79"/>
                <a:gd name="T10" fmla="*/ 77 w 49"/>
                <a:gd name="T11" fmla="*/ 375 h 79"/>
                <a:gd name="T12" fmla="*/ 82 w 49"/>
                <a:gd name="T13" fmla="*/ 356 h 79"/>
                <a:gd name="T14" fmla="*/ 92 w 49"/>
                <a:gd name="T15" fmla="*/ 331 h 79"/>
                <a:gd name="T16" fmla="*/ 92 w 49"/>
                <a:gd name="T17" fmla="*/ 327 h 79"/>
                <a:gd name="T18" fmla="*/ 102 w 49"/>
                <a:gd name="T19" fmla="*/ 307 h 79"/>
                <a:gd name="T20" fmla="*/ 108 w 49"/>
                <a:gd name="T21" fmla="*/ 312 h 79"/>
                <a:gd name="T22" fmla="*/ 113 w 49"/>
                <a:gd name="T23" fmla="*/ 312 h 79"/>
                <a:gd name="T24" fmla="*/ 113 w 49"/>
                <a:gd name="T25" fmla="*/ 302 h 79"/>
                <a:gd name="T26" fmla="*/ 133 w 49"/>
                <a:gd name="T27" fmla="*/ 297 h 79"/>
                <a:gd name="T28" fmla="*/ 133 w 49"/>
                <a:gd name="T29" fmla="*/ 288 h 79"/>
                <a:gd name="T30" fmla="*/ 143 w 49"/>
                <a:gd name="T31" fmla="*/ 283 h 79"/>
                <a:gd name="T32" fmla="*/ 149 w 49"/>
                <a:gd name="T33" fmla="*/ 273 h 79"/>
                <a:gd name="T34" fmla="*/ 159 w 49"/>
                <a:gd name="T35" fmla="*/ 253 h 79"/>
                <a:gd name="T36" fmla="*/ 159 w 49"/>
                <a:gd name="T37" fmla="*/ 249 h 79"/>
                <a:gd name="T38" fmla="*/ 174 w 49"/>
                <a:gd name="T39" fmla="*/ 249 h 79"/>
                <a:gd name="T40" fmla="*/ 179 w 49"/>
                <a:gd name="T41" fmla="*/ 239 h 79"/>
                <a:gd name="T42" fmla="*/ 190 w 49"/>
                <a:gd name="T43" fmla="*/ 229 h 79"/>
                <a:gd name="T44" fmla="*/ 205 w 49"/>
                <a:gd name="T45" fmla="*/ 234 h 79"/>
                <a:gd name="T46" fmla="*/ 220 w 49"/>
                <a:gd name="T47" fmla="*/ 214 h 79"/>
                <a:gd name="T48" fmla="*/ 236 w 49"/>
                <a:gd name="T49" fmla="*/ 200 h 79"/>
                <a:gd name="T50" fmla="*/ 246 w 49"/>
                <a:gd name="T51" fmla="*/ 195 h 79"/>
                <a:gd name="T52" fmla="*/ 251 w 49"/>
                <a:gd name="T53" fmla="*/ 185 h 79"/>
                <a:gd name="T54" fmla="*/ 246 w 49"/>
                <a:gd name="T55" fmla="*/ 180 h 79"/>
                <a:gd name="T56" fmla="*/ 241 w 49"/>
                <a:gd name="T57" fmla="*/ 175 h 79"/>
                <a:gd name="T58" fmla="*/ 246 w 49"/>
                <a:gd name="T59" fmla="*/ 171 h 79"/>
                <a:gd name="T60" fmla="*/ 241 w 49"/>
                <a:gd name="T61" fmla="*/ 156 h 79"/>
                <a:gd name="T62" fmla="*/ 231 w 49"/>
                <a:gd name="T63" fmla="*/ 151 h 79"/>
                <a:gd name="T64" fmla="*/ 220 w 49"/>
                <a:gd name="T65" fmla="*/ 156 h 79"/>
                <a:gd name="T66" fmla="*/ 210 w 49"/>
                <a:gd name="T67" fmla="*/ 136 h 79"/>
                <a:gd name="T68" fmla="*/ 210 w 49"/>
                <a:gd name="T69" fmla="*/ 127 h 79"/>
                <a:gd name="T70" fmla="*/ 205 w 49"/>
                <a:gd name="T71" fmla="*/ 127 h 79"/>
                <a:gd name="T72" fmla="*/ 195 w 49"/>
                <a:gd name="T73" fmla="*/ 127 h 79"/>
                <a:gd name="T74" fmla="*/ 184 w 49"/>
                <a:gd name="T75" fmla="*/ 122 h 79"/>
                <a:gd name="T76" fmla="*/ 179 w 49"/>
                <a:gd name="T77" fmla="*/ 107 h 79"/>
                <a:gd name="T78" fmla="*/ 123 w 49"/>
                <a:gd name="T79" fmla="*/ 0 h 79"/>
                <a:gd name="T80" fmla="*/ 113 w 49"/>
                <a:gd name="T81" fmla="*/ 0 h 79"/>
                <a:gd name="T82" fmla="*/ 108 w 49"/>
                <a:gd name="T83" fmla="*/ 10 h 79"/>
                <a:gd name="T84" fmla="*/ 92 w 49"/>
                <a:gd name="T85" fmla="*/ 10 h 79"/>
                <a:gd name="T86" fmla="*/ 77 w 49"/>
                <a:gd name="T87" fmla="*/ 24 h 79"/>
                <a:gd name="T88" fmla="*/ 72 w 49"/>
                <a:gd name="T89" fmla="*/ 10 h 79"/>
                <a:gd name="T90" fmla="*/ 67 w 49"/>
                <a:gd name="T91" fmla="*/ 5 h 79"/>
                <a:gd name="T92" fmla="*/ 31 w 49"/>
                <a:gd name="T93" fmla="*/ 78 h 79"/>
                <a:gd name="T94" fmla="*/ 36 w 49"/>
                <a:gd name="T95" fmla="*/ 93 h 79"/>
                <a:gd name="T96" fmla="*/ 36 w 49"/>
                <a:gd name="T97" fmla="*/ 107 h 79"/>
                <a:gd name="T98" fmla="*/ 26 w 49"/>
                <a:gd name="T99" fmla="*/ 117 h 79"/>
                <a:gd name="T100" fmla="*/ 31 w 49"/>
                <a:gd name="T101" fmla="*/ 156 h 79"/>
                <a:gd name="T102" fmla="*/ 20 w 49"/>
                <a:gd name="T103" fmla="*/ 175 h 79"/>
                <a:gd name="T104" fmla="*/ 20 w 49"/>
                <a:gd name="T105" fmla="*/ 190 h 79"/>
                <a:gd name="T106" fmla="*/ 15 w 49"/>
                <a:gd name="T107" fmla="*/ 195 h 79"/>
                <a:gd name="T108" fmla="*/ 15 w 49"/>
                <a:gd name="T109" fmla="*/ 205 h 79"/>
                <a:gd name="T110" fmla="*/ 5 w 49"/>
                <a:gd name="T111" fmla="*/ 200 h 79"/>
                <a:gd name="T112" fmla="*/ 0 w 49"/>
                <a:gd name="T113" fmla="*/ 205 h 7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9"/>
                <a:gd name="T172" fmla="*/ 0 h 79"/>
                <a:gd name="T173" fmla="*/ 49 w 49"/>
                <a:gd name="T174" fmla="*/ 79 h 7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9" h="79">
                  <a:moveTo>
                    <a:pt x="0" y="42"/>
                  </a:moveTo>
                  <a:lnTo>
                    <a:pt x="10" y="71"/>
                  </a:lnTo>
                  <a:lnTo>
                    <a:pt x="10" y="72"/>
                  </a:lnTo>
                  <a:lnTo>
                    <a:pt x="10" y="73"/>
                  </a:lnTo>
                  <a:lnTo>
                    <a:pt x="12" y="75"/>
                  </a:lnTo>
                  <a:lnTo>
                    <a:pt x="13" y="75"/>
                  </a:lnTo>
                  <a:lnTo>
                    <a:pt x="13" y="76"/>
                  </a:lnTo>
                  <a:lnTo>
                    <a:pt x="13" y="77"/>
                  </a:lnTo>
                  <a:lnTo>
                    <a:pt x="14" y="79"/>
                  </a:lnTo>
                  <a:lnTo>
                    <a:pt x="15" y="79"/>
                  </a:lnTo>
                  <a:lnTo>
                    <a:pt x="15" y="77"/>
                  </a:lnTo>
                  <a:lnTo>
                    <a:pt x="15" y="75"/>
                  </a:lnTo>
                  <a:lnTo>
                    <a:pt x="16" y="73"/>
                  </a:lnTo>
                  <a:lnTo>
                    <a:pt x="17" y="70"/>
                  </a:lnTo>
                  <a:lnTo>
                    <a:pt x="18" y="68"/>
                  </a:lnTo>
                  <a:lnTo>
                    <a:pt x="18" y="67"/>
                  </a:lnTo>
                  <a:lnTo>
                    <a:pt x="17" y="65"/>
                  </a:lnTo>
                  <a:lnTo>
                    <a:pt x="20" y="63"/>
                  </a:lnTo>
                  <a:lnTo>
                    <a:pt x="21" y="63"/>
                  </a:lnTo>
                  <a:lnTo>
                    <a:pt x="21" y="64"/>
                  </a:lnTo>
                  <a:lnTo>
                    <a:pt x="22" y="65"/>
                  </a:lnTo>
                  <a:lnTo>
                    <a:pt x="22" y="64"/>
                  </a:lnTo>
                  <a:lnTo>
                    <a:pt x="22" y="63"/>
                  </a:lnTo>
                  <a:lnTo>
                    <a:pt x="22" y="62"/>
                  </a:lnTo>
                  <a:lnTo>
                    <a:pt x="25" y="62"/>
                  </a:lnTo>
                  <a:lnTo>
                    <a:pt x="26" y="61"/>
                  </a:lnTo>
                  <a:lnTo>
                    <a:pt x="26" y="60"/>
                  </a:lnTo>
                  <a:lnTo>
                    <a:pt x="26" y="59"/>
                  </a:lnTo>
                  <a:lnTo>
                    <a:pt x="27" y="59"/>
                  </a:lnTo>
                  <a:lnTo>
                    <a:pt x="28" y="58"/>
                  </a:lnTo>
                  <a:lnTo>
                    <a:pt x="29" y="58"/>
                  </a:lnTo>
                  <a:lnTo>
                    <a:pt x="29" y="56"/>
                  </a:lnTo>
                  <a:lnTo>
                    <a:pt x="29" y="54"/>
                  </a:lnTo>
                  <a:lnTo>
                    <a:pt x="31" y="52"/>
                  </a:lnTo>
                  <a:lnTo>
                    <a:pt x="31" y="51"/>
                  </a:lnTo>
                  <a:lnTo>
                    <a:pt x="33" y="52"/>
                  </a:lnTo>
                  <a:lnTo>
                    <a:pt x="34" y="51"/>
                  </a:lnTo>
                  <a:lnTo>
                    <a:pt x="34" y="50"/>
                  </a:lnTo>
                  <a:lnTo>
                    <a:pt x="35" y="49"/>
                  </a:lnTo>
                  <a:lnTo>
                    <a:pt x="36" y="49"/>
                  </a:lnTo>
                  <a:lnTo>
                    <a:pt x="37" y="47"/>
                  </a:lnTo>
                  <a:lnTo>
                    <a:pt x="39" y="47"/>
                  </a:lnTo>
                  <a:lnTo>
                    <a:pt x="40" y="48"/>
                  </a:lnTo>
                  <a:lnTo>
                    <a:pt x="42" y="45"/>
                  </a:lnTo>
                  <a:lnTo>
                    <a:pt x="43" y="44"/>
                  </a:lnTo>
                  <a:lnTo>
                    <a:pt x="46" y="42"/>
                  </a:lnTo>
                  <a:lnTo>
                    <a:pt x="46" y="41"/>
                  </a:lnTo>
                  <a:lnTo>
                    <a:pt x="47" y="40"/>
                  </a:lnTo>
                  <a:lnTo>
                    <a:pt x="48" y="40"/>
                  </a:lnTo>
                  <a:lnTo>
                    <a:pt x="49" y="40"/>
                  </a:lnTo>
                  <a:lnTo>
                    <a:pt x="49" y="38"/>
                  </a:lnTo>
                  <a:lnTo>
                    <a:pt x="49" y="37"/>
                  </a:lnTo>
                  <a:lnTo>
                    <a:pt x="48" y="37"/>
                  </a:lnTo>
                  <a:lnTo>
                    <a:pt x="47" y="36"/>
                  </a:lnTo>
                  <a:lnTo>
                    <a:pt x="48" y="35"/>
                  </a:lnTo>
                  <a:lnTo>
                    <a:pt x="48" y="34"/>
                  </a:lnTo>
                  <a:lnTo>
                    <a:pt x="47" y="32"/>
                  </a:lnTo>
                  <a:lnTo>
                    <a:pt x="46" y="31"/>
                  </a:lnTo>
                  <a:lnTo>
                    <a:pt x="45" y="31"/>
                  </a:lnTo>
                  <a:lnTo>
                    <a:pt x="45" y="32"/>
                  </a:lnTo>
                  <a:lnTo>
                    <a:pt x="43" y="32"/>
                  </a:lnTo>
                  <a:lnTo>
                    <a:pt x="42" y="32"/>
                  </a:lnTo>
                  <a:lnTo>
                    <a:pt x="41" y="28"/>
                  </a:lnTo>
                  <a:lnTo>
                    <a:pt x="42" y="27"/>
                  </a:lnTo>
                  <a:lnTo>
                    <a:pt x="41" y="26"/>
                  </a:lnTo>
                  <a:lnTo>
                    <a:pt x="40" y="26"/>
                  </a:lnTo>
                  <a:lnTo>
                    <a:pt x="38" y="26"/>
                  </a:lnTo>
                  <a:lnTo>
                    <a:pt x="37" y="26"/>
                  </a:lnTo>
                  <a:lnTo>
                    <a:pt x="36" y="25"/>
                  </a:lnTo>
                  <a:lnTo>
                    <a:pt x="36" y="23"/>
                  </a:lnTo>
                  <a:lnTo>
                    <a:pt x="35" y="22"/>
                  </a:lnTo>
                  <a:lnTo>
                    <a:pt x="29" y="3"/>
                  </a:lnTo>
                  <a:lnTo>
                    <a:pt x="24" y="0"/>
                  </a:lnTo>
                  <a:lnTo>
                    <a:pt x="23" y="0"/>
                  </a:lnTo>
                  <a:lnTo>
                    <a:pt x="22" y="0"/>
                  </a:lnTo>
                  <a:lnTo>
                    <a:pt x="21" y="1"/>
                  </a:lnTo>
                  <a:lnTo>
                    <a:pt x="21" y="2"/>
                  </a:lnTo>
                  <a:lnTo>
                    <a:pt x="20" y="2"/>
                  </a:lnTo>
                  <a:lnTo>
                    <a:pt x="18" y="2"/>
                  </a:lnTo>
                  <a:lnTo>
                    <a:pt x="16" y="5"/>
                  </a:lnTo>
                  <a:lnTo>
                    <a:pt x="15" y="5"/>
                  </a:lnTo>
                  <a:lnTo>
                    <a:pt x="14" y="4"/>
                  </a:lnTo>
                  <a:lnTo>
                    <a:pt x="14" y="2"/>
                  </a:lnTo>
                  <a:lnTo>
                    <a:pt x="14" y="1"/>
                  </a:lnTo>
                  <a:lnTo>
                    <a:pt x="13" y="1"/>
                  </a:lnTo>
                  <a:lnTo>
                    <a:pt x="11" y="2"/>
                  </a:lnTo>
                  <a:lnTo>
                    <a:pt x="6" y="16"/>
                  </a:lnTo>
                  <a:lnTo>
                    <a:pt x="6" y="19"/>
                  </a:lnTo>
                  <a:lnTo>
                    <a:pt x="7" y="19"/>
                  </a:lnTo>
                  <a:lnTo>
                    <a:pt x="7" y="21"/>
                  </a:lnTo>
                  <a:lnTo>
                    <a:pt x="7" y="22"/>
                  </a:lnTo>
                  <a:lnTo>
                    <a:pt x="6" y="23"/>
                  </a:lnTo>
                  <a:lnTo>
                    <a:pt x="5" y="24"/>
                  </a:lnTo>
                  <a:lnTo>
                    <a:pt x="7" y="30"/>
                  </a:lnTo>
                  <a:lnTo>
                    <a:pt x="6" y="32"/>
                  </a:lnTo>
                  <a:lnTo>
                    <a:pt x="6" y="33"/>
                  </a:lnTo>
                  <a:lnTo>
                    <a:pt x="4" y="36"/>
                  </a:lnTo>
                  <a:lnTo>
                    <a:pt x="4" y="37"/>
                  </a:lnTo>
                  <a:lnTo>
                    <a:pt x="4" y="39"/>
                  </a:lnTo>
                  <a:lnTo>
                    <a:pt x="4" y="40"/>
                  </a:lnTo>
                  <a:lnTo>
                    <a:pt x="3" y="40"/>
                  </a:lnTo>
                  <a:lnTo>
                    <a:pt x="3" y="41"/>
                  </a:lnTo>
                  <a:lnTo>
                    <a:pt x="3" y="42"/>
                  </a:lnTo>
                  <a:lnTo>
                    <a:pt x="2" y="42"/>
                  </a:lnTo>
                  <a:lnTo>
                    <a:pt x="1" y="41"/>
                  </a:lnTo>
                  <a:lnTo>
                    <a:pt x="0" y="42"/>
                  </a:lnTo>
                  <a:close/>
                </a:path>
              </a:pathLst>
            </a:custGeom>
            <a:solidFill>
              <a:srgbClr val="FFC66D"/>
            </a:solidFill>
            <a:ln w="12700" cmpd="sng">
              <a:solidFill>
                <a:schemeClr val="tx1"/>
              </a:solidFill>
              <a:prstDash val="solid"/>
              <a:round/>
              <a:headEnd/>
              <a:tailEnd/>
            </a:ln>
          </p:spPr>
          <p:txBody>
            <a:bodyPr/>
            <a:lstStyle/>
            <a:p>
              <a:endParaRPr lang="en-US"/>
            </a:p>
          </p:txBody>
        </p:sp>
        <p:grpSp>
          <p:nvGrpSpPr>
            <p:cNvPr id="20526" name="Group 229"/>
            <p:cNvGrpSpPr>
              <a:grpSpLocks/>
            </p:cNvGrpSpPr>
            <p:nvPr/>
          </p:nvGrpSpPr>
          <p:grpSpPr bwMode="auto">
            <a:xfrm>
              <a:off x="1990" y="2891"/>
              <a:ext cx="658" cy="400"/>
              <a:chOff x="1991" y="3321"/>
              <a:chExt cx="361" cy="231"/>
            </a:xfrm>
          </p:grpSpPr>
          <p:sp>
            <p:nvSpPr>
              <p:cNvPr id="20527" name="Freeform 230"/>
              <p:cNvSpPr>
                <a:spLocks/>
              </p:cNvSpPr>
              <p:nvPr/>
            </p:nvSpPr>
            <p:spPr bwMode="auto">
              <a:xfrm>
                <a:off x="2274" y="3459"/>
                <a:ext cx="78" cy="93"/>
              </a:xfrm>
              <a:custGeom>
                <a:avLst/>
                <a:gdLst>
                  <a:gd name="T0" fmla="*/ 0 w 16"/>
                  <a:gd name="T1" fmla="*/ 34 h 19"/>
                  <a:gd name="T2" fmla="*/ 5 w 16"/>
                  <a:gd name="T3" fmla="*/ 64 h 19"/>
                  <a:gd name="T4" fmla="*/ 5 w 16"/>
                  <a:gd name="T5" fmla="*/ 78 h 19"/>
                  <a:gd name="T6" fmla="*/ 29 w 16"/>
                  <a:gd name="T7" fmla="*/ 93 h 19"/>
                  <a:gd name="T8" fmla="*/ 39 w 16"/>
                  <a:gd name="T9" fmla="*/ 78 h 19"/>
                  <a:gd name="T10" fmla="*/ 78 w 16"/>
                  <a:gd name="T11" fmla="*/ 54 h 19"/>
                  <a:gd name="T12" fmla="*/ 63 w 16"/>
                  <a:gd name="T13" fmla="*/ 24 h 19"/>
                  <a:gd name="T14" fmla="*/ 15 w 16"/>
                  <a:gd name="T15" fmla="*/ 0 h 19"/>
                  <a:gd name="T16" fmla="*/ 15 w 16"/>
                  <a:gd name="T17" fmla="*/ 24 h 19"/>
                  <a:gd name="T18" fmla="*/ 0 w 16"/>
                  <a:gd name="T19" fmla="*/ 34 h 19"/>
                  <a:gd name="T20" fmla="*/ 0 w 16"/>
                  <a:gd name="T21" fmla="*/ 34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
                  <a:gd name="T34" fmla="*/ 0 h 19"/>
                  <a:gd name="T35" fmla="*/ 16 w 16"/>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 h="19">
                    <a:moveTo>
                      <a:pt x="0" y="7"/>
                    </a:moveTo>
                    <a:lnTo>
                      <a:pt x="1" y="13"/>
                    </a:lnTo>
                    <a:lnTo>
                      <a:pt x="1" y="16"/>
                    </a:lnTo>
                    <a:lnTo>
                      <a:pt x="6" y="19"/>
                    </a:lnTo>
                    <a:lnTo>
                      <a:pt x="8" y="16"/>
                    </a:lnTo>
                    <a:lnTo>
                      <a:pt x="16" y="11"/>
                    </a:lnTo>
                    <a:lnTo>
                      <a:pt x="13" y="5"/>
                    </a:lnTo>
                    <a:lnTo>
                      <a:pt x="3" y="0"/>
                    </a:lnTo>
                    <a:lnTo>
                      <a:pt x="3" y="5"/>
                    </a:lnTo>
                    <a:lnTo>
                      <a:pt x="0" y="7"/>
                    </a:lnTo>
                    <a:close/>
                  </a:path>
                </a:pathLst>
              </a:custGeom>
              <a:solidFill>
                <a:schemeClr val="accent2"/>
              </a:solidFill>
              <a:ln w="12700" cmpd="sng">
                <a:solidFill>
                  <a:schemeClr val="tx1"/>
                </a:solidFill>
                <a:prstDash val="solid"/>
                <a:round/>
                <a:headEnd/>
                <a:tailEnd/>
              </a:ln>
            </p:spPr>
            <p:txBody>
              <a:bodyPr/>
              <a:lstStyle/>
              <a:p>
                <a:endParaRPr lang="en-US"/>
              </a:p>
            </p:txBody>
          </p:sp>
          <p:sp>
            <p:nvSpPr>
              <p:cNvPr id="20528" name="Freeform 231"/>
              <p:cNvSpPr>
                <a:spLocks/>
              </p:cNvSpPr>
              <p:nvPr/>
            </p:nvSpPr>
            <p:spPr bwMode="auto">
              <a:xfrm>
                <a:off x="2235" y="3409"/>
                <a:ext cx="44" cy="29"/>
              </a:xfrm>
              <a:custGeom>
                <a:avLst/>
                <a:gdLst>
                  <a:gd name="T0" fmla="*/ 15 w 9"/>
                  <a:gd name="T1" fmla="*/ 29 h 6"/>
                  <a:gd name="T2" fmla="*/ 39 w 9"/>
                  <a:gd name="T3" fmla="*/ 29 h 6"/>
                  <a:gd name="T4" fmla="*/ 44 w 9"/>
                  <a:gd name="T5" fmla="*/ 15 h 6"/>
                  <a:gd name="T6" fmla="*/ 24 w 9"/>
                  <a:gd name="T7" fmla="*/ 10 h 6"/>
                  <a:gd name="T8" fmla="*/ 15 w 9"/>
                  <a:gd name="T9" fmla="*/ 10 h 6"/>
                  <a:gd name="T10" fmla="*/ 10 w 9"/>
                  <a:gd name="T11" fmla="*/ 0 h 6"/>
                  <a:gd name="T12" fmla="*/ 0 w 9"/>
                  <a:gd name="T13" fmla="*/ 10 h 6"/>
                  <a:gd name="T14" fmla="*/ 10 w 9"/>
                  <a:gd name="T15" fmla="*/ 24 h 6"/>
                  <a:gd name="T16" fmla="*/ 15 w 9"/>
                  <a:gd name="T17" fmla="*/ 29 h 6"/>
                  <a:gd name="T18" fmla="*/ 15 w 9"/>
                  <a:gd name="T19" fmla="*/ 29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6"/>
                  <a:gd name="T32" fmla="*/ 9 w 9"/>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6">
                    <a:moveTo>
                      <a:pt x="3" y="6"/>
                    </a:moveTo>
                    <a:lnTo>
                      <a:pt x="8" y="6"/>
                    </a:lnTo>
                    <a:lnTo>
                      <a:pt x="9" y="3"/>
                    </a:lnTo>
                    <a:lnTo>
                      <a:pt x="5" y="2"/>
                    </a:lnTo>
                    <a:lnTo>
                      <a:pt x="3" y="2"/>
                    </a:lnTo>
                    <a:lnTo>
                      <a:pt x="2" y="0"/>
                    </a:lnTo>
                    <a:lnTo>
                      <a:pt x="0" y="2"/>
                    </a:lnTo>
                    <a:lnTo>
                      <a:pt x="2" y="5"/>
                    </a:lnTo>
                    <a:lnTo>
                      <a:pt x="3" y="6"/>
                    </a:lnTo>
                    <a:close/>
                  </a:path>
                </a:pathLst>
              </a:custGeom>
              <a:solidFill>
                <a:schemeClr val="accent2"/>
              </a:solidFill>
              <a:ln w="12700" cmpd="sng">
                <a:solidFill>
                  <a:schemeClr val="tx1"/>
                </a:solidFill>
                <a:prstDash val="solid"/>
                <a:round/>
                <a:headEnd/>
                <a:tailEnd/>
              </a:ln>
            </p:spPr>
            <p:txBody>
              <a:bodyPr/>
              <a:lstStyle/>
              <a:p>
                <a:endParaRPr lang="en-US"/>
              </a:p>
            </p:txBody>
          </p:sp>
          <p:sp>
            <p:nvSpPr>
              <p:cNvPr id="20529" name="Freeform 232"/>
              <p:cNvSpPr>
                <a:spLocks/>
              </p:cNvSpPr>
              <p:nvPr/>
            </p:nvSpPr>
            <p:spPr bwMode="auto">
              <a:xfrm>
                <a:off x="2225" y="3438"/>
                <a:ext cx="20" cy="10"/>
              </a:xfrm>
              <a:custGeom>
                <a:avLst/>
                <a:gdLst>
                  <a:gd name="T0" fmla="*/ 0 w 4"/>
                  <a:gd name="T1" fmla="*/ 10 h 2"/>
                  <a:gd name="T2" fmla="*/ 20 w 4"/>
                  <a:gd name="T3" fmla="*/ 0 h 2"/>
                  <a:gd name="T4" fmla="*/ 20 w 4"/>
                  <a:gd name="T5" fmla="*/ 10 h 2"/>
                  <a:gd name="T6" fmla="*/ 0 w 4"/>
                  <a:gd name="T7" fmla="*/ 10 h 2"/>
                  <a:gd name="T8" fmla="*/ 0 w 4"/>
                  <a:gd name="T9" fmla="*/ 10 h 2"/>
                  <a:gd name="T10" fmla="*/ 0 60000 65536"/>
                  <a:gd name="T11" fmla="*/ 0 60000 65536"/>
                  <a:gd name="T12" fmla="*/ 0 60000 65536"/>
                  <a:gd name="T13" fmla="*/ 0 60000 65536"/>
                  <a:gd name="T14" fmla="*/ 0 60000 65536"/>
                  <a:gd name="T15" fmla="*/ 0 w 4"/>
                  <a:gd name="T16" fmla="*/ 0 h 2"/>
                  <a:gd name="T17" fmla="*/ 4 w 4"/>
                  <a:gd name="T18" fmla="*/ 2 h 2"/>
                </a:gdLst>
                <a:ahLst/>
                <a:cxnLst>
                  <a:cxn ang="T10">
                    <a:pos x="T0" y="T1"/>
                  </a:cxn>
                  <a:cxn ang="T11">
                    <a:pos x="T2" y="T3"/>
                  </a:cxn>
                  <a:cxn ang="T12">
                    <a:pos x="T4" y="T5"/>
                  </a:cxn>
                  <a:cxn ang="T13">
                    <a:pos x="T6" y="T7"/>
                  </a:cxn>
                  <a:cxn ang="T14">
                    <a:pos x="T8" y="T9"/>
                  </a:cxn>
                </a:cxnLst>
                <a:rect l="T15" t="T16" r="T17" b="T18"/>
                <a:pathLst>
                  <a:path w="4" h="2">
                    <a:moveTo>
                      <a:pt x="0" y="2"/>
                    </a:moveTo>
                    <a:lnTo>
                      <a:pt x="4" y="0"/>
                    </a:lnTo>
                    <a:lnTo>
                      <a:pt x="4" y="2"/>
                    </a:lnTo>
                    <a:lnTo>
                      <a:pt x="0" y="2"/>
                    </a:lnTo>
                    <a:close/>
                  </a:path>
                </a:pathLst>
              </a:custGeom>
              <a:solidFill>
                <a:schemeClr val="accent2"/>
              </a:solidFill>
              <a:ln w="12700" cmpd="sng">
                <a:solidFill>
                  <a:schemeClr val="tx1"/>
                </a:solidFill>
                <a:prstDash val="solid"/>
                <a:round/>
                <a:headEnd/>
                <a:tailEnd/>
              </a:ln>
            </p:spPr>
            <p:txBody>
              <a:bodyPr/>
              <a:lstStyle/>
              <a:p>
                <a:endParaRPr lang="en-US"/>
              </a:p>
            </p:txBody>
          </p:sp>
          <p:sp>
            <p:nvSpPr>
              <p:cNvPr id="20530" name="Freeform 233"/>
              <p:cNvSpPr>
                <a:spLocks/>
              </p:cNvSpPr>
              <p:nvPr/>
            </p:nvSpPr>
            <p:spPr bwMode="auto">
              <a:xfrm>
                <a:off x="2211" y="3419"/>
                <a:ext cx="19" cy="14"/>
              </a:xfrm>
              <a:custGeom>
                <a:avLst/>
                <a:gdLst>
                  <a:gd name="T0" fmla="*/ 10 w 4"/>
                  <a:gd name="T1" fmla="*/ 0 h 3"/>
                  <a:gd name="T2" fmla="*/ 10 w 4"/>
                  <a:gd name="T3" fmla="*/ 0 h 3"/>
                  <a:gd name="T4" fmla="*/ 14 w 4"/>
                  <a:gd name="T5" fmla="*/ 0 h 3"/>
                  <a:gd name="T6" fmla="*/ 14 w 4"/>
                  <a:gd name="T7" fmla="*/ 0 h 3"/>
                  <a:gd name="T8" fmla="*/ 14 w 4"/>
                  <a:gd name="T9" fmla="*/ 0 h 3"/>
                  <a:gd name="T10" fmla="*/ 14 w 4"/>
                  <a:gd name="T11" fmla="*/ 5 h 3"/>
                  <a:gd name="T12" fmla="*/ 14 w 4"/>
                  <a:gd name="T13" fmla="*/ 5 h 3"/>
                  <a:gd name="T14" fmla="*/ 14 w 4"/>
                  <a:gd name="T15" fmla="*/ 5 h 3"/>
                  <a:gd name="T16" fmla="*/ 19 w 4"/>
                  <a:gd name="T17" fmla="*/ 5 h 3"/>
                  <a:gd name="T18" fmla="*/ 14 w 4"/>
                  <a:gd name="T19" fmla="*/ 9 h 3"/>
                  <a:gd name="T20" fmla="*/ 14 w 4"/>
                  <a:gd name="T21" fmla="*/ 9 h 3"/>
                  <a:gd name="T22" fmla="*/ 14 w 4"/>
                  <a:gd name="T23" fmla="*/ 9 h 3"/>
                  <a:gd name="T24" fmla="*/ 14 w 4"/>
                  <a:gd name="T25" fmla="*/ 14 h 3"/>
                  <a:gd name="T26" fmla="*/ 14 w 4"/>
                  <a:gd name="T27" fmla="*/ 14 h 3"/>
                  <a:gd name="T28" fmla="*/ 14 w 4"/>
                  <a:gd name="T29" fmla="*/ 14 h 3"/>
                  <a:gd name="T30" fmla="*/ 10 w 4"/>
                  <a:gd name="T31" fmla="*/ 14 h 3"/>
                  <a:gd name="T32" fmla="*/ 10 w 4"/>
                  <a:gd name="T33" fmla="*/ 14 h 3"/>
                  <a:gd name="T34" fmla="*/ 10 w 4"/>
                  <a:gd name="T35" fmla="*/ 14 h 3"/>
                  <a:gd name="T36" fmla="*/ 5 w 4"/>
                  <a:gd name="T37" fmla="*/ 14 h 3"/>
                  <a:gd name="T38" fmla="*/ 5 w 4"/>
                  <a:gd name="T39" fmla="*/ 14 h 3"/>
                  <a:gd name="T40" fmla="*/ 5 w 4"/>
                  <a:gd name="T41" fmla="*/ 14 h 3"/>
                  <a:gd name="T42" fmla="*/ 5 w 4"/>
                  <a:gd name="T43" fmla="*/ 9 h 3"/>
                  <a:gd name="T44" fmla="*/ 0 w 4"/>
                  <a:gd name="T45" fmla="*/ 9 h 3"/>
                  <a:gd name="T46" fmla="*/ 0 w 4"/>
                  <a:gd name="T47" fmla="*/ 9 h 3"/>
                  <a:gd name="T48" fmla="*/ 0 w 4"/>
                  <a:gd name="T49" fmla="*/ 5 h 3"/>
                  <a:gd name="T50" fmla="*/ 0 w 4"/>
                  <a:gd name="T51" fmla="*/ 5 h 3"/>
                  <a:gd name="T52" fmla="*/ 0 w 4"/>
                  <a:gd name="T53" fmla="*/ 5 h 3"/>
                  <a:gd name="T54" fmla="*/ 5 w 4"/>
                  <a:gd name="T55" fmla="*/ 5 h 3"/>
                  <a:gd name="T56" fmla="*/ 5 w 4"/>
                  <a:gd name="T57" fmla="*/ 0 h 3"/>
                  <a:gd name="T58" fmla="*/ 5 w 4"/>
                  <a:gd name="T59" fmla="*/ 0 h 3"/>
                  <a:gd name="T60" fmla="*/ 5 w 4"/>
                  <a:gd name="T61" fmla="*/ 0 h 3"/>
                  <a:gd name="T62" fmla="*/ 10 w 4"/>
                  <a:gd name="T63" fmla="*/ 0 h 3"/>
                  <a:gd name="T64" fmla="*/ 10 w 4"/>
                  <a:gd name="T65" fmla="*/ 0 h 3"/>
                  <a:gd name="T66" fmla="*/ 10 w 4"/>
                  <a:gd name="T67" fmla="*/ 0 h 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
                  <a:gd name="T103" fmla="*/ 0 h 3"/>
                  <a:gd name="T104" fmla="*/ 4 w 4"/>
                  <a:gd name="T105" fmla="*/ 3 h 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 h="3">
                    <a:moveTo>
                      <a:pt x="2" y="0"/>
                    </a:moveTo>
                    <a:lnTo>
                      <a:pt x="2" y="0"/>
                    </a:lnTo>
                    <a:lnTo>
                      <a:pt x="3" y="0"/>
                    </a:lnTo>
                    <a:lnTo>
                      <a:pt x="3" y="1"/>
                    </a:lnTo>
                    <a:lnTo>
                      <a:pt x="4" y="1"/>
                    </a:lnTo>
                    <a:lnTo>
                      <a:pt x="3" y="2"/>
                    </a:lnTo>
                    <a:lnTo>
                      <a:pt x="3" y="3"/>
                    </a:lnTo>
                    <a:lnTo>
                      <a:pt x="2" y="3"/>
                    </a:lnTo>
                    <a:lnTo>
                      <a:pt x="1" y="3"/>
                    </a:lnTo>
                    <a:lnTo>
                      <a:pt x="1" y="2"/>
                    </a:lnTo>
                    <a:lnTo>
                      <a:pt x="0" y="2"/>
                    </a:lnTo>
                    <a:lnTo>
                      <a:pt x="0" y="1"/>
                    </a:lnTo>
                    <a:lnTo>
                      <a:pt x="1" y="1"/>
                    </a:lnTo>
                    <a:lnTo>
                      <a:pt x="1" y="0"/>
                    </a:lnTo>
                    <a:lnTo>
                      <a:pt x="2" y="0"/>
                    </a:lnTo>
                    <a:close/>
                  </a:path>
                </a:pathLst>
              </a:custGeom>
              <a:solidFill>
                <a:schemeClr val="accent2"/>
              </a:solidFill>
              <a:ln w="12700" cmpd="sng">
                <a:solidFill>
                  <a:schemeClr val="tx1"/>
                </a:solidFill>
                <a:prstDash val="solid"/>
                <a:round/>
                <a:headEnd/>
                <a:tailEnd/>
              </a:ln>
            </p:spPr>
            <p:txBody>
              <a:bodyPr/>
              <a:lstStyle/>
              <a:p>
                <a:endParaRPr lang="en-US"/>
              </a:p>
            </p:txBody>
          </p:sp>
          <p:sp>
            <p:nvSpPr>
              <p:cNvPr id="20531" name="Freeform 234"/>
              <p:cNvSpPr>
                <a:spLocks/>
              </p:cNvSpPr>
              <p:nvPr/>
            </p:nvSpPr>
            <p:spPr bwMode="auto">
              <a:xfrm>
                <a:off x="2186" y="3394"/>
                <a:ext cx="39" cy="15"/>
              </a:xfrm>
              <a:custGeom>
                <a:avLst/>
                <a:gdLst>
                  <a:gd name="T0" fmla="*/ 0 w 8"/>
                  <a:gd name="T1" fmla="*/ 15 h 3"/>
                  <a:gd name="T2" fmla="*/ 34 w 8"/>
                  <a:gd name="T3" fmla="*/ 15 h 3"/>
                  <a:gd name="T4" fmla="*/ 39 w 8"/>
                  <a:gd name="T5" fmla="*/ 0 h 3"/>
                  <a:gd name="T6" fmla="*/ 10 w 8"/>
                  <a:gd name="T7" fmla="*/ 0 h 3"/>
                  <a:gd name="T8" fmla="*/ 0 w 8"/>
                  <a:gd name="T9" fmla="*/ 15 h 3"/>
                  <a:gd name="T10" fmla="*/ 0 w 8"/>
                  <a:gd name="T11" fmla="*/ 15 h 3"/>
                  <a:gd name="T12" fmla="*/ 0 60000 65536"/>
                  <a:gd name="T13" fmla="*/ 0 60000 65536"/>
                  <a:gd name="T14" fmla="*/ 0 60000 65536"/>
                  <a:gd name="T15" fmla="*/ 0 60000 65536"/>
                  <a:gd name="T16" fmla="*/ 0 60000 65536"/>
                  <a:gd name="T17" fmla="*/ 0 60000 65536"/>
                  <a:gd name="T18" fmla="*/ 0 w 8"/>
                  <a:gd name="T19" fmla="*/ 0 h 3"/>
                  <a:gd name="T20" fmla="*/ 8 w 8"/>
                  <a:gd name="T21" fmla="*/ 3 h 3"/>
                </a:gdLst>
                <a:ahLst/>
                <a:cxnLst>
                  <a:cxn ang="T12">
                    <a:pos x="T0" y="T1"/>
                  </a:cxn>
                  <a:cxn ang="T13">
                    <a:pos x="T2" y="T3"/>
                  </a:cxn>
                  <a:cxn ang="T14">
                    <a:pos x="T4" y="T5"/>
                  </a:cxn>
                  <a:cxn ang="T15">
                    <a:pos x="T6" y="T7"/>
                  </a:cxn>
                  <a:cxn ang="T16">
                    <a:pos x="T8" y="T9"/>
                  </a:cxn>
                  <a:cxn ang="T17">
                    <a:pos x="T10" y="T11"/>
                  </a:cxn>
                </a:cxnLst>
                <a:rect l="T18" t="T19" r="T20" b="T21"/>
                <a:pathLst>
                  <a:path w="8" h="3">
                    <a:moveTo>
                      <a:pt x="0" y="3"/>
                    </a:moveTo>
                    <a:lnTo>
                      <a:pt x="7" y="3"/>
                    </a:lnTo>
                    <a:lnTo>
                      <a:pt x="8" y="0"/>
                    </a:lnTo>
                    <a:lnTo>
                      <a:pt x="2" y="0"/>
                    </a:lnTo>
                    <a:lnTo>
                      <a:pt x="0" y="3"/>
                    </a:lnTo>
                    <a:close/>
                  </a:path>
                </a:pathLst>
              </a:custGeom>
              <a:solidFill>
                <a:schemeClr val="accent2"/>
              </a:solidFill>
              <a:ln w="12700" cmpd="sng">
                <a:solidFill>
                  <a:schemeClr val="tx1"/>
                </a:solidFill>
                <a:prstDash val="solid"/>
                <a:round/>
                <a:headEnd/>
                <a:tailEnd/>
              </a:ln>
            </p:spPr>
            <p:txBody>
              <a:bodyPr/>
              <a:lstStyle/>
              <a:p>
                <a:endParaRPr lang="en-US"/>
              </a:p>
            </p:txBody>
          </p:sp>
          <p:sp>
            <p:nvSpPr>
              <p:cNvPr id="20532" name="Freeform 235"/>
              <p:cNvSpPr>
                <a:spLocks/>
              </p:cNvSpPr>
              <p:nvPr/>
            </p:nvSpPr>
            <p:spPr bwMode="auto">
              <a:xfrm>
                <a:off x="2026" y="3321"/>
                <a:ext cx="38" cy="24"/>
              </a:xfrm>
              <a:custGeom>
                <a:avLst/>
                <a:gdLst>
                  <a:gd name="T0" fmla="*/ 0 w 8"/>
                  <a:gd name="T1" fmla="*/ 19 h 5"/>
                  <a:gd name="T2" fmla="*/ 14 w 8"/>
                  <a:gd name="T3" fmla="*/ 24 h 5"/>
                  <a:gd name="T4" fmla="*/ 28 w 8"/>
                  <a:gd name="T5" fmla="*/ 24 h 5"/>
                  <a:gd name="T6" fmla="*/ 38 w 8"/>
                  <a:gd name="T7" fmla="*/ 10 h 5"/>
                  <a:gd name="T8" fmla="*/ 24 w 8"/>
                  <a:gd name="T9" fmla="*/ 0 h 5"/>
                  <a:gd name="T10" fmla="*/ 5 w 8"/>
                  <a:gd name="T11" fmla="*/ 10 h 5"/>
                  <a:gd name="T12" fmla="*/ 0 w 8"/>
                  <a:gd name="T13" fmla="*/ 19 h 5"/>
                  <a:gd name="T14" fmla="*/ 0 w 8"/>
                  <a:gd name="T15" fmla="*/ 19 h 5"/>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5"/>
                  <a:gd name="T26" fmla="*/ 8 w 8"/>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5">
                    <a:moveTo>
                      <a:pt x="0" y="4"/>
                    </a:moveTo>
                    <a:lnTo>
                      <a:pt x="3" y="5"/>
                    </a:lnTo>
                    <a:lnTo>
                      <a:pt x="6" y="5"/>
                    </a:lnTo>
                    <a:lnTo>
                      <a:pt x="8" y="2"/>
                    </a:lnTo>
                    <a:lnTo>
                      <a:pt x="5" y="0"/>
                    </a:lnTo>
                    <a:lnTo>
                      <a:pt x="1" y="2"/>
                    </a:lnTo>
                    <a:lnTo>
                      <a:pt x="0" y="4"/>
                    </a:lnTo>
                    <a:close/>
                  </a:path>
                </a:pathLst>
              </a:custGeom>
              <a:solidFill>
                <a:schemeClr val="accent2"/>
              </a:solidFill>
              <a:ln w="12700" cmpd="sng">
                <a:solidFill>
                  <a:schemeClr val="tx1"/>
                </a:solidFill>
                <a:prstDash val="solid"/>
                <a:round/>
                <a:headEnd/>
                <a:tailEnd/>
              </a:ln>
            </p:spPr>
            <p:txBody>
              <a:bodyPr/>
              <a:lstStyle/>
              <a:p>
                <a:endParaRPr lang="en-US"/>
              </a:p>
            </p:txBody>
          </p:sp>
          <p:sp>
            <p:nvSpPr>
              <p:cNvPr id="20533" name="Freeform 236"/>
              <p:cNvSpPr>
                <a:spLocks/>
              </p:cNvSpPr>
              <p:nvPr/>
            </p:nvSpPr>
            <p:spPr bwMode="auto">
              <a:xfrm>
                <a:off x="1991" y="3321"/>
                <a:ext cx="20" cy="24"/>
              </a:xfrm>
              <a:custGeom>
                <a:avLst/>
                <a:gdLst>
                  <a:gd name="T0" fmla="*/ 0 w 4"/>
                  <a:gd name="T1" fmla="*/ 24 h 5"/>
                  <a:gd name="T2" fmla="*/ 20 w 4"/>
                  <a:gd name="T3" fmla="*/ 10 h 5"/>
                  <a:gd name="T4" fmla="*/ 20 w 4"/>
                  <a:gd name="T5" fmla="*/ 0 h 5"/>
                  <a:gd name="T6" fmla="*/ 0 w 4"/>
                  <a:gd name="T7" fmla="*/ 19 h 5"/>
                  <a:gd name="T8" fmla="*/ 0 w 4"/>
                  <a:gd name="T9" fmla="*/ 24 h 5"/>
                  <a:gd name="T10" fmla="*/ 0 w 4"/>
                  <a:gd name="T11" fmla="*/ 24 h 5"/>
                  <a:gd name="T12" fmla="*/ 0 60000 65536"/>
                  <a:gd name="T13" fmla="*/ 0 60000 65536"/>
                  <a:gd name="T14" fmla="*/ 0 60000 65536"/>
                  <a:gd name="T15" fmla="*/ 0 60000 65536"/>
                  <a:gd name="T16" fmla="*/ 0 60000 65536"/>
                  <a:gd name="T17" fmla="*/ 0 60000 65536"/>
                  <a:gd name="T18" fmla="*/ 0 w 4"/>
                  <a:gd name="T19" fmla="*/ 0 h 5"/>
                  <a:gd name="T20" fmla="*/ 4 w 4"/>
                  <a:gd name="T21" fmla="*/ 5 h 5"/>
                </a:gdLst>
                <a:ahLst/>
                <a:cxnLst>
                  <a:cxn ang="T12">
                    <a:pos x="T0" y="T1"/>
                  </a:cxn>
                  <a:cxn ang="T13">
                    <a:pos x="T2" y="T3"/>
                  </a:cxn>
                  <a:cxn ang="T14">
                    <a:pos x="T4" y="T5"/>
                  </a:cxn>
                  <a:cxn ang="T15">
                    <a:pos x="T6" y="T7"/>
                  </a:cxn>
                  <a:cxn ang="T16">
                    <a:pos x="T8" y="T9"/>
                  </a:cxn>
                  <a:cxn ang="T17">
                    <a:pos x="T10" y="T11"/>
                  </a:cxn>
                </a:cxnLst>
                <a:rect l="T18" t="T19" r="T20" b="T21"/>
                <a:pathLst>
                  <a:path w="4" h="5">
                    <a:moveTo>
                      <a:pt x="0" y="5"/>
                    </a:moveTo>
                    <a:lnTo>
                      <a:pt x="4" y="2"/>
                    </a:lnTo>
                    <a:lnTo>
                      <a:pt x="4" y="0"/>
                    </a:lnTo>
                    <a:lnTo>
                      <a:pt x="0" y="4"/>
                    </a:lnTo>
                    <a:lnTo>
                      <a:pt x="0" y="5"/>
                    </a:lnTo>
                    <a:close/>
                  </a:path>
                </a:pathLst>
              </a:custGeom>
              <a:solidFill>
                <a:schemeClr val="accent2"/>
              </a:solidFill>
              <a:ln w="12700" cmpd="sng">
                <a:solidFill>
                  <a:schemeClr val="tx1"/>
                </a:solidFill>
                <a:prstDash val="solid"/>
                <a:round/>
                <a:headEnd/>
                <a:tailEnd/>
              </a:ln>
            </p:spPr>
            <p:txBody>
              <a:bodyPr/>
              <a:lstStyle/>
              <a:p>
                <a:endParaRPr lang="en-US"/>
              </a:p>
            </p:txBody>
          </p:sp>
          <p:sp>
            <p:nvSpPr>
              <p:cNvPr id="20534" name="Freeform 237"/>
              <p:cNvSpPr>
                <a:spLocks/>
              </p:cNvSpPr>
              <p:nvPr/>
            </p:nvSpPr>
            <p:spPr bwMode="auto">
              <a:xfrm>
                <a:off x="2128" y="3360"/>
                <a:ext cx="39" cy="34"/>
              </a:xfrm>
              <a:custGeom>
                <a:avLst/>
                <a:gdLst>
                  <a:gd name="T0" fmla="*/ 15 w 8"/>
                  <a:gd name="T1" fmla="*/ 34 h 7"/>
                  <a:gd name="T2" fmla="*/ 39 w 8"/>
                  <a:gd name="T3" fmla="*/ 34 h 7"/>
                  <a:gd name="T4" fmla="*/ 39 w 8"/>
                  <a:gd name="T5" fmla="*/ 19 h 7"/>
                  <a:gd name="T6" fmla="*/ 20 w 8"/>
                  <a:gd name="T7" fmla="*/ 0 h 7"/>
                  <a:gd name="T8" fmla="*/ 0 w 8"/>
                  <a:gd name="T9" fmla="*/ 10 h 7"/>
                  <a:gd name="T10" fmla="*/ 15 w 8"/>
                  <a:gd name="T11" fmla="*/ 34 h 7"/>
                  <a:gd name="T12" fmla="*/ 15 w 8"/>
                  <a:gd name="T13" fmla="*/ 34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3" y="7"/>
                    </a:moveTo>
                    <a:lnTo>
                      <a:pt x="8" y="7"/>
                    </a:lnTo>
                    <a:lnTo>
                      <a:pt x="8" y="4"/>
                    </a:lnTo>
                    <a:lnTo>
                      <a:pt x="4" y="0"/>
                    </a:lnTo>
                    <a:lnTo>
                      <a:pt x="0" y="2"/>
                    </a:lnTo>
                    <a:lnTo>
                      <a:pt x="3" y="7"/>
                    </a:lnTo>
                    <a:close/>
                  </a:path>
                </a:pathLst>
              </a:custGeom>
              <a:solidFill>
                <a:schemeClr val="accent2"/>
              </a:solidFill>
              <a:ln w="12700" cmpd="sng">
                <a:solidFill>
                  <a:schemeClr val="tx1"/>
                </a:solidFill>
                <a:prstDash val="solid"/>
                <a:round/>
                <a:headEnd/>
                <a:tailEnd/>
              </a:ln>
            </p:spPr>
            <p:txBody>
              <a:bodyPr/>
              <a:lstStyle/>
              <a:p>
                <a:endParaRPr lang="en-US"/>
              </a:p>
            </p:txBody>
          </p:sp>
        </p:grpSp>
      </p:grpSp>
      <p:pic>
        <p:nvPicPr>
          <p:cNvPr id="20488" name="Picture 238"/>
          <p:cNvPicPr>
            <a:picLocks noGrp="1" noChangeAspect="1" noChangeArrowheads="1"/>
          </p:cNvPicPr>
          <p:nvPr>
            <p:ph sz="quarter" idx="4294967295"/>
          </p:nvPr>
        </p:nvPicPr>
        <p:blipFill>
          <a:blip r:embed="rId2"/>
          <a:srcRect/>
          <a:stretch>
            <a:fillRect/>
          </a:stretch>
        </p:blipFill>
        <p:spPr bwMode="auto">
          <a:xfrm>
            <a:off x="3471863" y="3403600"/>
            <a:ext cx="5611812" cy="34544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519</TotalTime>
  <Words>1303</Words>
  <Application>Microsoft Office PowerPoint</Application>
  <PresentationFormat>On-screen Show (4:3)</PresentationFormat>
  <Paragraphs>143</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Sky</vt:lpstr>
      <vt:lpstr>The Obesity Epidemic</vt:lpstr>
      <vt:lpstr>PowerPoint Presentation</vt:lpstr>
      <vt:lpstr>Obesity</vt:lpstr>
      <vt:lpstr>Worldwide obesity, 2005 Percentage of total population who have a BMI (body mass index) greater than 30</vt:lpstr>
      <vt:lpstr>The Epidemic—an outbreak of a disease that spreads more quickly and more extensively among a group of people than would normally be expected.</vt:lpstr>
      <vt:lpstr>Predictors of Problem</vt:lpstr>
      <vt:lpstr>Obesity affects some groups more than others </vt:lpstr>
      <vt:lpstr>Obesity and socioeconomic status </vt:lpstr>
      <vt:lpstr>Obesity Trends U.S. Adults 1990, 1998, 2006, 2008</vt:lpstr>
      <vt:lpstr>US adults 2007</vt:lpstr>
      <vt:lpstr>US adults 2008</vt:lpstr>
      <vt:lpstr>PowerPoint Presentation</vt:lpstr>
      <vt:lpstr> </vt:lpstr>
      <vt:lpstr>Obesity Prevalence in 2011</vt:lpstr>
      <vt:lpstr>THE NUMBERS</vt:lpstr>
      <vt:lpstr>The Numbers Cont.</vt:lpstr>
      <vt:lpstr>Department of Health and Human Resources (HHS)</vt:lpstr>
      <vt:lpstr>Why are the numbers rising? Why are our kids fat?</vt:lpstr>
      <vt:lpstr>PowerPoint Presentation</vt:lpstr>
      <vt:lpstr>Let’s Move Campaign, Feb. 9, 2010</vt:lpstr>
      <vt:lpstr>How do we measure body fat?</vt:lpstr>
      <vt:lpstr>BMI calculation</vt:lpstr>
      <vt:lpstr>The Health Consequences of Obesity</vt:lpstr>
      <vt:lpstr>PowerPoint Presentation</vt:lpstr>
      <vt:lpstr>Cost of obesity</vt:lpstr>
      <vt:lpstr>Super-size equipment helps D.C. area EMTs move the obese</vt:lpstr>
      <vt:lpstr>Ending obesity</vt:lpstr>
      <vt:lpstr>MIT, Feb., 2009</vt:lpstr>
      <vt:lpstr>Junk foods tends to cost less than fruits, vegetables and other healthful foods.</vt:lpstr>
      <vt:lpstr>PowerPoint Presentation</vt:lpstr>
      <vt:lpstr>PowerPoint Presentation</vt:lpstr>
      <vt:lpstr>“The first wealth is health." —Ralph Waldo Emerson</vt:lpstr>
      <vt:lpstr>PowerPoint Presentation</vt:lpstr>
      <vt:lpstr>PowerPoint Presentation</vt:lpstr>
      <vt:lpstr>PowerPoint Presentation</vt:lpstr>
    </vt:vector>
  </TitlesOfParts>
  <Company>Second Baptist Church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Mrs. Tillman</dc:title>
  <dc:creator>Kayla Tillman</dc:creator>
  <cp:lastModifiedBy>Susan H Holland</cp:lastModifiedBy>
  <cp:revision>25</cp:revision>
  <dcterms:created xsi:type="dcterms:W3CDTF">2010-07-14T15:36:44Z</dcterms:created>
  <dcterms:modified xsi:type="dcterms:W3CDTF">2012-08-31T15:19:18Z</dcterms:modified>
</cp:coreProperties>
</file>